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d7f6bbf2fd5461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2e42df5954c48c8"/>
    <p:sldId xmlns:r="http://schemas.openxmlformats.org/officeDocument/2006/relationships" id="257" r:id="R951775e631e646aa"/>
    <p:sldId xmlns:r="http://schemas.openxmlformats.org/officeDocument/2006/relationships" id="258" r:id="R9a06e12274a542bc"/>
    <p:sldId xmlns:r="http://schemas.openxmlformats.org/officeDocument/2006/relationships" id="259" r:id="Reaed98a8900a4dae"/>
    <p:sldId xmlns:r="http://schemas.openxmlformats.org/officeDocument/2006/relationships" id="260" r:id="R302f37dad9f94d0e"/>
    <p:sldId xmlns:r="http://schemas.openxmlformats.org/officeDocument/2006/relationships" id="261" r:id="R0144531c43694967"/>
    <p:sldId xmlns:r="http://schemas.openxmlformats.org/officeDocument/2006/relationships" id="262" r:id="R7f71f867eafb45cb"/>
    <p:sldId xmlns:r="http://schemas.openxmlformats.org/officeDocument/2006/relationships" id="263" r:id="Rc947fa6c4a5f438f"/>
    <p:sldId xmlns:r="http://schemas.openxmlformats.org/officeDocument/2006/relationships" id="264" r:id="Rcbad935878f84366"/>
    <p:sldId xmlns:r="http://schemas.openxmlformats.org/officeDocument/2006/relationships" id="265" r:id="R5e4e74a489364dae"/>
    <p:sldId xmlns:r="http://schemas.openxmlformats.org/officeDocument/2006/relationships" id="266" r:id="Rb4f48a8b4435468f"/>
    <p:sldId xmlns:r="http://schemas.openxmlformats.org/officeDocument/2006/relationships" id="267" r:id="Re48ce05f59654b4e"/>
    <p:sldId xmlns:r="http://schemas.openxmlformats.org/officeDocument/2006/relationships" id="268" r:id="Rc29dc4905a844b7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2e42df5954c48c8" /><Relationship Type="http://schemas.openxmlformats.org/officeDocument/2006/relationships/slide" Target="/ppt/slides/slide2.xml" Id="R951775e631e646aa" /><Relationship Type="http://schemas.openxmlformats.org/officeDocument/2006/relationships/slide" Target="/ppt/slides/slide3.xml" Id="R9a06e12274a542bc" /><Relationship Type="http://schemas.openxmlformats.org/officeDocument/2006/relationships/slide" Target="/ppt/slides/slide4.xml" Id="Reaed98a8900a4dae" /><Relationship Type="http://schemas.openxmlformats.org/officeDocument/2006/relationships/slide" Target="/ppt/slides/slide5.xml" Id="R302f37dad9f94d0e" /><Relationship Type="http://schemas.openxmlformats.org/officeDocument/2006/relationships/slide" Target="/ppt/slides/slide6.xml" Id="R0144531c43694967" /><Relationship Type="http://schemas.openxmlformats.org/officeDocument/2006/relationships/slide" Target="/ppt/slides/slide7.xml" Id="R7f71f867eafb45cb" /><Relationship Type="http://schemas.openxmlformats.org/officeDocument/2006/relationships/slide" Target="/ppt/slides/slide8.xml" Id="Rc947fa6c4a5f438f" /><Relationship Type="http://schemas.openxmlformats.org/officeDocument/2006/relationships/slide" Target="/ppt/slides/slide9.xml" Id="Rcbad935878f84366" /><Relationship Type="http://schemas.openxmlformats.org/officeDocument/2006/relationships/slide" Target="/ppt/slides/slide10.xml" Id="R5e4e74a489364dae" /><Relationship Type="http://schemas.openxmlformats.org/officeDocument/2006/relationships/slide" Target="/ppt/slides/slide11.xml" Id="Rb4f48a8b4435468f" /><Relationship Type="http://schemas.openxmlformats.org/officeDocument/2006/relationships/slide" Target="/ppt/slides/slide12.xml" Id="Re48ce05f59654b4e" /><Relationship Type="http://schemas.openxmlformats.org/officeDocument/2006/relationships/slide" Target="/ppt/slides/slide13.xml" Id="Rc29dc4905a844b7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Big Star: A Banda Cult que Mudou Tudo Vendendo Quase Nada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Como uma banda de Memphis que mal vendeu discos se tornou o modelo para o power pop e o rock alternativo.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Power pop, jangle pop
Anos de atividade: 1971–1975, reuniões posteriores
Origem: Memphis, Tennessee
Era chave: 1972–1978
Gravadora: Ardent, Stax
Produtor: John Fry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Som Que Não Conseguiu Vender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tocava power pop antes do termo existir. O som deles é construído com guitarras jangly e agudas que tilintam em vez de distorcer, um baixo que se move melodicamente em vez de apenas manter as fundamentais, e baterias que se mantêm firmes e constantes.
As vozes—divididas entre Alex Chilton e Chris Bell—soam ao mesmo tempo cansadas e ansiantes, como se o cantor mal acreditasse no que está cantando. Os arranjos deixam espaço. Nada parece apressado ou lotado.
ℹ️Elementos chave: guitarras jangling, baixo melódico, bateria firme, vocais cansados, arranjos esparsos.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Formada em Memphis em 1971, a Big Star reuniu Alex Chilton (ex-Box Tops), Chris Bell, Jody Stephens e Andy Hummel. Eles lançaram #1 Record em 1972 com boas críticas, mas distribuição ruim. Bell saiu após esse álbum, e Radio City (1974) sofreu destino comercial semelhante.
A banda se fragmentou novamente durante a difícil gravação de 3rd (1978), que foi finalizada e lançada anos depois. Reuniões nos anos 2000 produziram mais dois álbuns, mas o legado central repousa nos três primeiros discos.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é irregular. Depois que Chris Bell saiu, a composição perdeu parte do foco melódico. 3rd é brilhante, mas fragmentado—algumas faixas parecem esboços em vez de músicas finalizadas.
Os álbuns da reunião posterior, embora competentes, carecem da tensão e da fome da fase original. Para uma banda tão reverenciada, a produção real é pequena e inconsistente.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Culto Que Se Recusou a Morrer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fez música que era pop demais para o underground e crua demais para o mainstream. Eles queriam ser os Beatles, mas não conseguiam colocar um disco nas lojas. Essa contradição—grande ambição encontrando fracasso comercial total—criou uma mitologia.
Os fãs os descobriram anos depois, através de bootlegs e caixas de discos usados, e espalharam a palavra. A banda se tornou um segredo que muitas pessoas conheciam.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As Guitarras Tilintam, o Baixo se Move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sonoridade da guitarra é a primeira coisa que você percebe. Limpa, brilhante, com uma leve distorção quando forçada. Chilton e Bell sobrepuseram suas partes, criando uma parede de jangle que nunca soa pesada.
O baixo, tocado por Andy Hummel, não apenas segue a bateria. Ele caminha, sobe e adiciona uma linha melódica que as guitarras não cobrem. A bateria se mantém simples, encaixando-se num groove que permite que tudo mais respire.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Ainda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não influenciou apenas o power pop. Eles influenciaram todo o vocabulário do rock alternativo. Bandas como R.E.M., Replacements e Teenage Fanclub têm uma dívida direta com a forma como o Big Star combinou estruturas pop com uma entrega crua e honesta.
💡As melhores músicas deles soam como se tivessem sido gravadas em uma única toma, com os erros mantidos. Essa crudeza, combinada com melodias perfeitas, é a razão pela qual eles ainda são descobertos.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Alex Chilton já havia alcançado um hit #1 como adolescente com "The Letter" dos Box Tops antes de formar o Big Star.
✅ Chris Bell morreu em um acidente de carro em 1978, no mesmo ano em que 3rd foi finalmente lançado.
✅ O álbum 3rd foi gravado em condições caóticas, com Chilton muitas vezes chegando tarde ou nem aparecendo.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Mais Uma Coisa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melhores músicas do Big Star soam como se estivessem se desfazendo e se segurando ao mesmo tempo. Essa tensão — entre o pop perfeito e a realidade crua — é o que as torna dignas de serem revisitadas.
Eles nunca tiveram o público que mereciam, mas deixaram um som que outras bandas têm perseguido desde então.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the Street 1972 - #1 Record
A música definitiva do Big Star. O riff de guitarra jangly, as harmonias em camadas, a maneira como o baixo sobe durante o refrão — é o power pop em uma casca de noz.
Ouça: Spotify · Apple Music · YouTube
September Gurls 1974 - Radio City
O pico melódico de Chilton. A linha de baixo é quase uma contramelodia, e o solo de guitarra é simples, mas perfeitamente colocado. A canção dói sem esforço.
Ouça: Spotify · Apple Music · YouTube
Thirteen 1972 - #1 Record
Apenas violão, baixo e vocais. O arranjo é tão esparso que cada hesitação na voz de Chilton se torna parte da canção. Uma aula de contenção.
Ouça: Spotify · Apple Music · YouTube
Kanga Roo 1978 - 3rd
O lado experimental do Big Star. Piano dissonante, feedback e um vocal que parece vir de outro cômodo. Mo…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Wikipedia
Discografia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Pixies: The Quiet-Loud Blueprint That Rewrote Rock - Outra banda cult que vendeu pouco, mas reescreveu o DNA do rock, assim como o Big Star fez pelo power pop.
Slint: The Band That Whispered Until It Screamed - Assim como o Big Star, uma banda com um catálogo pequeno que se tornou uma influência secreta em gerações do rock alternativo.
Talk Talk: The Quiet After the Synth-Pop Storm - Uma banda que começou comercial, depois fez álbuns radicais e calmos que mais tarde se tornaram clássicos cult — paralelo à trajetória do Big Star.</a:t>
            </a:r>
          </a:p>
        </p:txBody>
      </p:sp>
    </p:spTree>
  </p:cSld>
  <p:clrMapOvr>
    <a:masterClrMapping xmlns:a="http://schemas.openxmlformats.org/drawingml/2006/main"/>
  </p:clrMapOvr>
</p:sld>
</file>