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f994e2b13e646d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4d2b84060fe461f"/>
    <p:sldId xmlns:r="http://schemas.openxmlformats.org/officeDocument/2006/relationships" id="257" r:id="R6fe80c71e61d44b8"/>
    <p:sldId xmlns:r="http://schemas.openxmlformats.org/officeDocument/2006/relationships" id="258" r:id="R1d786d441b4c476a"/>
    <p:sldId xmlns:r="http://schemas.openxmlformats.org/officeDocument/2006/relationships" id="259" r:id="R4abe977472494329"/>
    <p:sldId xmlns:r="http://schemas.openxmlformats.org/officeDocument/2006/relationships" id="260" r:id="R2154d66f45024c75"/>
    <p:sldId xmlns:r="http://schemas.openxmlformats.org/officeDocument/2006/relationships" id="261" r:id="Rbaecf13094d34cd2"/>
    <p:sldId xmlns:r="http://schemas.openxmlformats.org/officeDocument/2006/relationships" id="262" r:id="Rc39d545c0fc144f3"/>
    <p:sldId xmlns:r="http://schemas.openxmlformats.org/officeDocument/2006/relationships" id="263" r:id="R80364ed8e43e461a"/>
    <p:sldId xmlns:r="http://schemas.openxmlformats.org/officeDocument/2006/relationships" id="264" r:id="R29a9ffdbbeb94e9b"/>
    <p:sldId xmlns:r="http://schemas.openxmlformats.org/officeDocument/2006/relationships" id="265" r:id="Rdd7a282ffc804ab7"/>
    <p:sldId xmlns:r="http://schemas.openxmlformats.org/officeDocument/2006/relationships" id="266" r:id="R025572a61e9c4980"/>
    <p:sldId xmlns:r="http://schemas.openxmlformats.org/officeDocument/2006/relationships" id="267" r:id="Rcca623cf41c549c7"/>
    <p:sldId xmlns:r="http://schemas.openxmlformats.org/officeDocument/2006/relationships" id="268" r:id="Re78c543e9b1f4c8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4d2b84060fe461f" /><Relationship Type="http://schemas.openxmlformats.org/officeDocument/2006/relationships/slide" Target="/ppt/slides/slide2.xml" Id="R6fe80c71e61d44b8" /><Relationship Type="http://schemas.openxmlformats.org/officeDocument/2006/relationships/slide" Target="/ppt/slides/slide3.xml" Id="R1d786d441b4c476a" /><Relationship Type="http://schemas.openxmlformats.org/officeDocument/2006/relationships/slide" Target="/ppt/slides/slide4.xml" Id="R4abe977472494329" /><Relationship Type="http://schemas.openxmlformats.org/officeDocument/2006/relationships/slide" Target="/ppt/slides/slide5.xml" Id="R2154d66f45024c75" /><Relationship Type="http://schemas.openxmlformats.org/officeDocument/2006/relationships/slide" Target="/ppt/slides/slide6.xml" Id="Rbaecf13094d34cd2" /><Relationship Type="http://schemas.openxmlformats.org/officeDocument/2006/relationships/slide" Target="/ppt/slides/slide7.xml" Id="Rc39d545c0fc144f3" /><Relationship Type="http://schemas.openxmlformats.org/officeDocument/2006/relationships/slide" Target="/ppt/slides/slide8.xml" Id="R80364ed8e43e461a" /><Relationship Type="http://schemas.openxmlformats.org/officeDocument/2006/relationships/slide" Target="/ppt/slides/slide9.xml" Id="R29a9ffdbbeb94e9b" /><Relationship Type="http://schemas.openxmlformats.org/officeDocument/2006/relationships/slide" Target="/ppt/slides/slide10.xml" Id="Rdd7a282ffc804ab7" /><Relationship Type="http://schemas.openxmlformats.org/officeDocument/2006/relationships/slide" Target="/ppt/slides/slide11.xml" Id="R025572a61e9c4980" /><Relationship Type="http://schemas.openxmlformats.org/officeDocument/2006/relationships/slide" Target="/ppt/slides/slide12.xml" Id="Rcca623cf41c549c7" /><Relationship Type="http://schemas.openxmlformats.org/officeDocument/2006/relationships/slide" Target="/ppt/slides/slide13.xml" Id="Re78c543e9b1f4c8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Big Star: Die Kultband, die fast nichts verkaufte und alles veränderte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Wie eine Memphis-Band, die kaum Platten verkaufte, zur Blaupause für Power Pop und Alternative Rock wurde.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Power Pop, Jangle Pop
Aktiv: 1971–1975, spätere Reunions
Herkunft: Memphis, Tennessee
Schlüsselzeitraum: 1972–1978
Label: Ardent, Stax
Produzent: John Fry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Sound, der sich nicht verkaufen ließ</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spielte Power Pop, bevor der Begriff existierte. Ihr Sound basiert auf scheppernden, hellen Gitarren, die eher klingen als verzerren, einem Bass, der melodisch bewegt statt nur die Grundtöne zu halten, und Schlagzeug, das straff und gleichmäßig bleibt.
Der Gesang – geteilt zwischen Alex Chilton und Chris Bell – klingt sowohl müde als auch sehnsüchtig, als ob der Sänger kaum glaubt, was er singt. Die Arrangements lassen Raum. Nichts wirkt gehetzt oder überladen.
ℹ️Schlüsselelemente: scheppernde Gitarren, melodischer Bass, straffes Schlagzeug, müder Gesang, spärliche Arrangements.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Gegründet 1971 in Memphis, brachte Big Star Alex Chilton (ex-Box Tops), Chris Bell, Jody Stephens und Andy Hummel zusammen. Sie veröffentlichten #1 Record 1972 mit guten Kritiken, aber schlechter Verbreitung. Bell verließ die Band nach diesem Album, und Radio City (1974) erlitt ein ähnliches kommerzielles Schicksal.
Die Band zerbrach erneut während der schwierigen Aufnahmen zu 3rd (1978), das Jahre später fertiggestellt und veröffentlicht wurde. Reunions in den 2000ern brachten zwei weitere Alben hervor, aber das Kernvermächtnis ruht auf den ersten drei Platten.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ungleichmäßig. Nachdem Chris Bell gegangen war, verlor das Songwriting etwas von seinem melodischen Fokus. 3rd ist brillant, aber fragmentiert – einige Tracks fühlen sich wie Skizzen anstatt wie fertige Songs an.
Die späteren Reunionalben entbehren, obwohl kompetent, der Spannung und des Hungers der ursprünglichen Phase. Für eine so verehrte Band ist die tatsächliche Ausbeute klein und inkonsistent.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Kult, der sich weigerte zu sterben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machte Musik, die für den Underground zu poppig und für den Mainstream zu roh war. Sie wollten die Beatles sein, konnten aber keine Platte in die Läden bringen. Dieser Widerspruch – enorme Ambition bei totalem kommerziellen Scheitern – schuf eine Mythologie.
Fans entdeckten sie Jahre später, durch Bootlegs und Secondhand-Plattenkisten, und verbreiteten die Kunde. Die Band wurde zu einem Geheimnis, das zu viele Leute kannten.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Gitarren klingen, der Bass bewegt sich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Gitarrensound fällt als erstes auf. Sauber, hell, mit einem leichten Crunch, wenn man draufdrückt. Chilton und Bell haben ihre Parts übereinandergelegt und so eine Wand aus Klirren erschaffen, die nie schwer wirkt.
Der Bass, gespielt von Andy Hummel, folgt nicht einfach nur dem Schlagzeug. Er läuft, erklimmt Höhen und fügt eine melodische Linie hinzu, die die Gitarren nicht abdecken. Das Schlagzeug bleibt simpel und verankert sich in einem Groove, der allem anderen Raum zum Atmen lässt.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immer noch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hat nicht nur den Power Pop beeinflusst. Sie haben das gesamte Vokabular des Alternative Rock geprägt. Bands von R.E.M. über die Replacements bis hin zu Teenage Fanclub stehen direkt in der Schuld der Art, wie Big Star Pop-Strukturen mit einem rauen, ehrlichen Vortrag verbanden.
💡Ihre besten Songs klingen, als wären sie in einem Take aufgenommen worden, mit allen Fehlern, die drin geblieben sind. Diese Rohheit, gepaart mit perfekten Melodien, ist der Grund, warum sie immer noch neu entdeckt werden.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Alex Chilton hatte bereits als Teenager mit den Box Tops einen Nr.-1-Hit („The Letter“) gelandet, bevor er Big Star gründete.
✅ Chris Bell starb 1978 bei einem Autounfall – im selben Jahr, als 3rd endlich veröffentlicht wurde.
✅ Das Album 3rd wurde unter chaotischen Bedingungen aufgenommen – Chilton erschien oft zu spät oder gar nicht.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letzte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besten Songs von Big Star klingen, als würden sie gleich auseinanderfallen und sich gleichzeitig zusammenhalten. Diese Spannung – zwischen perfektem Pop und rauer Wirklichkeit – ist es, die sie einen erneuten Besuch wert macht.
Sie haben nie das Publikum bekommen, das sie verdient hätten, aber sie haben einen Sound hinterlassen, den andere Bands seitdem unablässig nachzujagen versuchen.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the Street 1972 – #1 Record
Der ultimative Big Star Song. Das klirrende Gitarrenriff, die vielstimmigen Harmonien, wie der Bass im Refrain nach oben steigt – es ist Power Pop in a nutshell.
Hören: Spotify · Apple Music · YouTube
September Gurls 1974 – Radio City
Chiltons melodischer Höhepunkt. Die Basslinie ist fast eine Gegenmelodie, und das Gitarrensolo ist einfach, aber perfekt platziert. Der Song schmerzt, ohne sich anzustrengen.
Hören: Spotify · Apple Music · YouTube
Thirteen 1972 - #1 Record
Nur akustische Gitarre, Bass und Gesang. Das Arrangement ist so sparsam, dass jedes Zögern in Chiltons Stimme Teil des Songs wird. Eine Meisterklasse in Zurückhaltung.
Hören: Spotify · Apple Music · YouTube
Kanga Roo 1978 - 3rd
Die experimentelle Seite von Big Star. Dissonantes Klavier, Rüc…</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Wikipedia
Diskografie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Pixies: The Quiet-Loud Blueprint That Rewrote Rock - Eine weitere Kultband, die wenig verkaufte, aber die DNA des Rock neu schrieb, genau wie Big Star es für den Power Pop tat.
Slint: The Band That Whispered Until It Screamed - Wie Big Star eine Band mit einem winzigen Katalog, die zu einem geheimen Einfluss auf Generationen von Alternative Rock wurde.
Talk Talk: The Quiet After the Synth-Pop Storm - Eine Band, die kommerziell startete, dann radikale, ruhige Alben machte, die später zu Kultklassikern wurden – parallel zum Bogen von Big Star.</a:t>
            </a:r>
          </a:p>
        </p:txBody>
      </p:sp>
    </p:spTree>
  </p:cSld>
  <p:clrMapOvr>
    <a:masterClrMapping xmlns:a="http://schemas.openxmlformats.org/drawingml/2006/main"/>
  </p:clrMapOvr>
</p:sld>
</file>