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b14cd3a0fc9433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81378fc486844bd"/>
    <p:sldId xmlns:r="http://schemas.openxmlformats.org/officeDocument/2006/relationships" id="257" r:id="R17b42ba437444761"/>
    <p:sldId xmlns:r="http://schemas.openxmlformats.org/officeDocument/2006/relationships" id="258" r:id="R3f2a2c4b1e364186"/>
    <p:sldId xmlns:r="http://schemas.openxmlformats.org/officeDocument/2006/relationships" id="259" r:id="Rdfc1eff740564684"/>
    <p:sldId xmlns:r="http://schemas.openxmlformats.org/officeDocument/2006/relationships" id="260" r:id="Rd7b43a0b16514438"/>
    <p:sldId xmlns:r="http://schemas.openxmlformats.org/officeDocument/2006/relationships" id="261" r:id="Rf9911ebc59f84463"/>
    <p:sldId xmlns:r="http://schemas.openxmlformats.org/officeDocument/2006/relationships" id="262" r:id="R499841b032424d0d"/>
    <p:sldId xmlns:r="http://schemas.openxmlformats.org/officeDocument/2006/relationships" id="263" r:id="Ra4e1f01e65fa47a3"/>
    <p:sldId xmlns:r="http://schemas.openxmlformats.org/officeDocument/2006/relationships" id="264" r:id="R9f0776150f2a4b73"/>
    <p:sldId xmlns:r="http://schemas.openxmlformats.org/officeDocument/2006/relationships" id="265" r:id="Rd53b1f8bebff4fce"/>
    <p:sldId xmlns:r="http://schemas.openxmlformats.org/officeDocument/2006/relationships" id="266" r:id="R50273ea28a0244ec"/>
    <p:sldId xmlns:r="http://schemas.openxmlformats.org/officeDocument/2006/relationships" id="267" r:id="R192c0a8fb5634f5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81378fc486844bd" /><Relationship Type="http://schemas.openxmlformats.org/officeDocument/2006/relationships/slide" Target="/ppt/slides/slide2.xml" Id="R17b42ba437444761" /><Relationship Type="http://schemas.openxmlformats.org/officeDocument/2006/relationships/slide" Target="/ppt/slides/slide3.xml" Id="R3f2a2c4b1e364186" /><Relationship Type="http://schemas.openxmlformats.org/officeDocument/2006/relationships/slide" Target="/ppt/slides/slide4.xml" Id="Rdfc1eff740564684" /><Relationship Type="http://schemas.openxmlformats.org/officeDocument/2006/relationships/slide" Target="/ppt/slides/slide5.xml" Id="Rd7b43a0b16514438" /><Relationship Type="http://schemas.openxmlformats.org/officeDocument/2006/relationships/slide" Target="/ppt/slides/slide6.xml" Id="Rf9911ebc59f84463" /><Relationship Type="http://schemas.openxmlformats.org/officeDocument/2006/relationships/slide" Target="/ppt/slides/slide7.xml" Id="R499841b032424d0d" /><Relationship Type="http://schemas.openxmlformats.org/officeDocument/2006/relationships/slide" Target="/ppt/slides/slide8.xml" Id="Ra4e1f01e65fa47a3" /><Relationship Type="http://schemas.openxmlformats.org/officeDocument/2006/relationships/slide" Target="/ppt/slides/slide9.xml" Id="R9f0776150f2a4b73" /><Relationship Type="http://schemas.openxmlformats.org/officeDocument/2006/relationships/slide" Target="/ppt/slides/slide10.xml" Id="Rd53b1f8bebff4fce" /><Relationship Type="http://schemas.openxmlformats.org/officeDocument/2006/relationships/slide" Target="/ppt/slides/slide11.xml" Id="R50273ea28a0244ec" /><Relationship Type="http://schemas.openxmlformats.org/officeDocument/2006/relationships/slide" Target="/ppt/slides/slide12.xml" Id="R192c0a8fb5634f5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Bleib: Ein Verstand, der nicht stillstehen will</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Psychothriller, in dem die Realität sich verbiegt und ein Psychiater den Halt verliert, was real ist.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2005
Regisseur: Marc Forster
Land: Schweiz, Vereinigte Staaten
Sprache: Englisch
Genre: Mystery, Thriller, Drama
Hauptbesetzung: Ewan McGregor, Naomi Watts, Ryan Gosling, Kate Burton
Laufzeit: 99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Aufbau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Sam Foster ist ein Psychiater mit einem ruhigen, geordneten Leben. Sein Patient Henry Letham, gespielt von Ryan Gosling, ist ein Kunststudent, der in Rätseln spricht und die Welt anders sieht. Henry kündigt seinen Selbstmordplan an. Sam versucht, ihn aufzuhalten.
Doch als Sams Nachforschungen zu Henrys Vergangenheit beginnen, verhält sich die Stadt um ihn herum seltsam. Menschen, die er trifft, scheinen Dinge zu wissen, die sie nicht wissen sollten. Gegenstände erscheinen und verschwinden. Die Grenze zwischen Sams Ermittlungen und etwas ganz anderem beginnt sich aufzulösen.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Realität, die ausläuft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Stay kündigt seine Unwirklichkeit nicht an. Sie schleicht sich ein. Eine Figur geht durch eine Tür und taucht woanders auf. Ein Gespräch wiederholt sich mit anderen Worten. Die Kamera gleitet durch unmögliche Übergänge – ein Autofenster wird zu einem Gemälde, eine Spiegelung verwandelt sich in einen Raum.
Dies sind keine Traumsequenzen. Sie sind in das Gewebe jeder Szene eingewoben. Der Film behandelt Realität wie eine Oberfläche, die leicht reißt.
„Der Film behandelt die Realität wie eine Oberfläche, die leicht reißt.“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Ewan McGregors langsames Zerrütten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McGregor spielt Sam als einen Mann, der glaubt, die Kontrolle zu haben. Er spricht ruhig. Er stellt die richtigen Fragen. Aber im Laufe des Films bekommt seine Gelassenheit kleine Risse. Er wiederholt sich. Er starrt zu lange. Er reagiert auf Dinge, die vielleicht nicht da sind.
Die schauspielerische Leistung funktioniert, weil sie nie in Hysterie verfällt. Sam versucht weiterhin, Logik auf eine Situation anzuwenden, die aufgehört hat, Regeln zu folgen.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Ryan Goslings zerbrechliche Intensität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Goslings Henry ist kein typischer gestörter Patient. Er ist artikuliert, manchmal verspielt und zutiefst erschöpft. Er spricht über Zeit, Kunst und Tod, als wären sie dasselbe Thema. Seine Augen bewegen sich anders. Er scheint Dinge zu sehen, die andere nicht sehen.
Die schauspielerische Leistung schafft die zentrale Frage des Films: Ist Henry ein Prophet, ein Opfer oder etwas ganz anderes? Gosling beantwortet die Frage nie. Er macht sie nur immer interessanter.</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Bildsprache als Erzählung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Regisseur Marc Forster und Kameramann Roberto Schaefer nutzen Farbe und Bewegung, um Unbehagen zu erzeugen. Die Farbpalette ist kalt – Blau-, Grau- und gedämpfte Grüntöne. Die Kamera ist selten ruhig. Sie treibt, schwenkt und folgt Figuren durch Räume, die zu groß oder zu klein wirken.Der Schnitt von Matt Chesse nutzt Sprung- und Match-Cuts, die sich falsch anfühlen. Eine Szene endet eine Sekunde zu früh oder beginnt eine Sekunde zu spät. Die Wirkung ist eine konstante, unterschwellige Orientierungslosigkeit. Der Film sagt dir nicht nur, dass die Realität instabil ist. Er lässt dich es fühlen.
💡Tipp für Zuschauer: Achten Sie genau auf Übergänge – Türen, Spiegel, Fenster. Sie sind die Nahtstellen, an denen die Welt des Films aufbricht.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 er ins Stocken gerät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Engagement des Films für Ambiguität ist auch seine Schwäche. Manche Szenen fühlen sich an, als würden sie denselben Trick wiederholen. Eine Figur erscheint, sagt etwas Kryptisches und verschwindet. Das Geheimnis wächst, aber die Auflösung könnte Zuschauer frustrieren, die klare Antworten wollen.
Die emotionalen Einsätze können in den visuellen Rätseln verloren gehen. Für einige wird sich das Ende wie ein Betrug anfühlen. Für andere wird es sich verdient anfühlen. Der Film verlangt nach Geduld, die nicht jedes Publikum haben wird.
⚠️Warnung: Wenn Sie klare Auflösungen bevorzugen, könnte Stay Ihre Geduld auf die Probe stellen. Er verweigert bewusst den Abschluss und neigt durchgehend zur Ambiguität.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Im Kern fragt Stay, was passiert, wenn ein Geist eine schreckliche Wahrheit nicht akzeptieren kann. Es ist kein Film über die Aufklärung eines Verbrechens. Es ist ein Film darüber, wie Menschen die Realität rekonstruieren, um sich selbst zu schützen.
Die visuellen Verzerrungen sind nicht zufällig. Sie sind die Form eines Geistes, der versucht, das, was er nicht ertragen kann, umzuschreiben. Der Film stellt dies nie direkt fest. Er vertraut darauf, dass der Zuschauer es fühlt.
„Es ist ein Film darüber, wie Menschen die Realität rekonstruieren, um sich selbst zu schützen.“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Film, der bei Ihnen bleibt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Stay ist kein bequemer Film. Er weigert sich, sich zu erklären. Aber seine Bilder – eine Brücke im Morgengrauen, ein Raum, der sich ständig verändert, ein Gesicht, das flackert – sind schwer zu vergessen.
Es ist ein Film über die Grenzen der Kontrolle, und er lässt diese Grenzen persönlich werden. Ob Sie ihn lieben oder sich ihm widersetzen, er wird Sie nicht in Ruhe lassen.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Stay (2005 film) Wikipedia
Facts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Cell: Inside a Killer's Head, Beauty and All – Ein weiterer Film, in dem die Realität sich in einem Geist verbiegt, mit atemberaubenden Bildern und einer Psychiaterin, die in die Psyche eines Killers eindringt.
Sphere: The Ocean Floor Has Nothing on the Human Mind – Ein psychologischer Thriller, in dem der menschliche Geist seine eigenen Schrecken erschafft, ganz ähnlich der sich auflösenden Realität in Stay.
The Game That Knows Your Name – Ein Film, in dem ein Spiel die Grenzen zwischen Realität und Fiktion verschwimmen lässt und das desorientierende Rätsel von Stay widerspiegelt.</a:t>
            </a:r>
          </a:p>
        </p:txBody>
      </p:sp>
    </p:spTree>
  </p:cSld>
  <p:clrMapOvr>
    <a:masterClrMapping xmlns:a="http://schemas.openxmlformats.org/drawingml/2006/main"/>
  </p:clrMapOvr>
</p:sld>
</file>