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1fe0692f82e44a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ed811f14e2d440b"/>
    <p:sldId xmlns:r="http://schemas.openxmlformats.org/officeDocument/2006/relationships" id="257" r:id="Rd005185ad9f74c2e"/>
    <p:sldId xmlns:r="http://schemas.openxmlformats.org/officeDocument/2006/relationships" id="258" r:id="R8a2fdf9808204bcc"/>
    <p:sldId xmlns:r="http://schemas.openxmlformats.org/officeDocument/2006/relationships" id="259" r:id="R7cefd02e45654bde"/>
    <p:sldId xmlns:r="http://schemas.openxmlformats.org/officeDocument/2006/relationships" id="260" r:id="R87f879ae0aa040ec"/>
    <p:sldId xmlns:r="http://schemas.openxmlformats.org/officeDocument/2006/relationships" id="261" r:id="R13af5ecf339847aa"/>
    <p:sldId xmlns:r="http://schemas.openxmlformats.org/officeDocument/2006/relationships" id="262" r:id="Rc4398ac6c8434780"/>
    <p:sldId xmlns:r="http://schemas.openxmlformats.org/officeDocument/2006/relationships" id="263" r:id="R0f9fd3b4120e40c8"/>
    <p:sldId xmlns:r="http://schemas.openxmlformats.org/officeDocument/2006/relationships" id="264" r:id="R72ee22385f35455b"/>
    <p:sldId xmlns:r="http://schemas.openxmlformats.org/officeDocument/2006/relationships" id="265" r:id="R3e4a615b8a07482b"/>
    <p:sldId xmlns:r="http://schemas.openxmlformats.org/officeDocument/2006/relationships" id="266" r:id="Rd265a302a1c64f8b"/>
    <p:sldId xmlns:r="http://schemas.openxmlformats.org/officeDocument/2006/relationships" id="267" r:id="R9264be9df79845ed"/>
    <p:sldId xmlns:r="http://schemas.openxmlformats.org/officeDocument/2006/relationships" id="268" r:id="R8604fea66e444c3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ed811f14e2d440b" /><Relationship Type="http://schemas.openxmlformats.org/officeDocument/2006/relationships/slide" Target="/ppt/slides/slide2.xml" Id="Rd005185ad9f74c2e" /><Relationship Type="http://schemas.openxmlformats.org/officeDocument/2006/relationships/slide" Target="/ppt/slides/slide3.xml" Id="R8a2fdf9808204bcc" /><Relationship Type="http://schemas.openxmlformats.org/officeDocument/2006/relationships/slide" Target="/ppt/slides/slide4.xml" Id="R7cefd02e45654bde" /><Relationship Type="http://schemas.openxmlformats.org/officeDocument/2006/relationships/slide" Target="/ppt/slides/slide5.xml" Id="R87f879ae0aa040ec" /><Relationship Type="http://schemas.openxmlformats.org/officeDocument/2006/relationships/slide" Target="/ppt/slides/slide6.xml" Id="R13af5ecf339847aa" /><Relationship Type="http://schemas.openxmlformats.org/officeDocument/2006/relationships/slide" Target="/ppt/slides/slide7.xml" Id="Rc4398ac6c8434780" /><Relationship Type="http://schemas.openxmlformats.org/officeDocument/2006/relationships/slide" Target="/ppt/slides/slide8.xml" Id="R0f9fd3b4120e40c8" /><Relationship Type="http://schemas.openxmlformats.org/officeDocument/2006/relationships/slide" Target="/ppt/slides/slide9.xml" Id="R72ee22385f35455b" /><Relationship Type="http://schemas.openxmlformats.org/officeDocument/2006/relationships/slide" Target="/ppt/slides/slide10.xml" Id="R3e4a615b8a07482b" /><Relationship Type="http://schemas.openxmlformats.org/officeDocument/2006/relationships/slide" Target="/ppt/slides/slide11.xml" Id="Rd265a302a1c64f8b" /><Relationship Type="http://schemas.openxmlformats.org/officeDocument/2006/relationships/slide" Target="/ppt/slides/slide12.xml" Id="R9264be9df79845ed" /><Relationship Type="http://schemas.openxmlformats.org/officeDocument/2006/relationships/slide" Target="/ppt/slides/slide13.xml" Id="R8604fea66e444c3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Bloqueio Nervoso para Dor no Braço: O que 207 Pacientes Mostraram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Em 207 pacientes, um bloqueio nervoso reduziu a dor em 55,5%, mas a mudança de temperatura não previu o sucesso.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Desenho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revisaram prontuários médicos de 207 pacientes que realizaram TSGB entre 2004 e 2020. O sucesso técnico foi definido como um aumento de temperatura de pelo menos 1,5°C 20 minutos após o bloqueio. Um desfecho positivo foi uma redução da dor de pelo menos 2 pontos em uma escala de 11 pontos após 2 semanas. Eles buscaram correlações e fatores associados aos resultados.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115 de 207 pacientes (55,5%) tiveram uma resposta positiva à dor em 2 semanas.
139 de 207 pacientes (67,1%) alcançaram sucesso técnico (aumento de temperatura).
Nenhuma ligação significativa foi encontrada entre o aumento de temperatura e a redução da dor (R=0,013, p=0,855).
Diabetes (razão de chances 4,200) e uso de outros medicamentos para dor (razão de chances 3,451) foram associados a melhores resultados.
Condições psiquiátricas (razão de chances 0,327) e maior duração da dor (razão de chances 0,973) foram associadas a piores resultados.
O aumento de temperatura frequentemente usado para confirmar um bloqueio nervoso bem-sucedido não previu o alívio da dor. Outros fatores, como diabetes ou saúde mental, podem ser mais importantes.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O que o estudo testou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se uma mudança de temperatura após um bloqueio nervoso prediz a redução da dor. Ele não testou se o bloqueio é eficaz para todos os tipos de dor crônica ou leva a uma melhora de longo prazo.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ele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o bloqueio nervoso causa alívio da dor.
Não mostra resultados para outros tipos de dor.
Não estabelece segurança ou eficácia a longo prazo.
Não se aplica a pessoas sem dor crônica em membros superiores.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📝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humanos.
ℹ️Confiança: Baixa a moderada — o desenho observacional limita a certeza.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Quanto confiar nele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Este é um estudo observacional em humanos — mostra associações, não prova de causa. As descobertas são úteis, mas não definitivas.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Desenho retrospectivo — os dados não foram coletados para pesquisa.
✅ Centro único — os resultados podem não se aplicar a outros locais.
✅ Sem grupo de controle — não é possível descartar recuperação natural.
✅ Acompanhamento curto — apenas 2 semanas.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bloqueio proporciona alívio duradouro da dor além de 2 semanas?
Por que diabetes e condições psiquiátricas afetaram os resultados?
Os resultados seriam diferentes em um ensaio controlado?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Se você tem dor crônica no braço, discuta os bloqueios nervosos com um especialista em dor.
✅ Entenda que a mudança de temperatura pode não garantir alívio da dor.
✅ Pergunte sobre fatores como diabetes ou saúde mental que podem influenciar os resultados.
✅ Não presuma que este procedimento funciona para todos os tipos de dor.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observacional descobriu que um aumento de temperatura após um bloqueio nervoso não previu alívio da dor em 207 pacientes.
O estudo mediu escores de dor, não função ou cura a longo prazo.
Este resumo é apenas para informação geral e não constitui aconselhamento médico. Consulte um profissional qualificado antes de mudar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Thoracic sympathetic ganglion blocks: real-world outcomes in 207 chronic pain patients.. Regional anesthesia and pain medicine. 2024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Pain Perception Mismatch Linked to Depression in Fibromyalgia Couples - Explora como divergências na percepção da dor afetam a saúde mental, um fator ligado aos resultados do bloqueio nervoso.
Sauna therapy may ease pain and stiffness in rheumatic diseases - Revisa uma opção não invasiva de gerenciamento da dor para condições de dor crônica.</a:t>
            </a:r>
          </a:p>
        </p:txBody>
      </p:sp>
    </p:spTree>
  </p:cSld>
  <p:clrMapOvr>
    <a:masterClrMapping xmlns:a="http://schemas.openxmlformats.org/drawingml/2006/main"/>
  </p:clrMapOvr>
</p:sld>
</file>