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4456fdf861b418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e7a0f102fa64132"/>
    <p:sldId xmlns:r="http://schemas.openxmlformats.org/officeDocument/2006/relationships" id="257" r:id="Rbcc90f852af1485b"/>
    <p:sldId xmlns:r="http://schemas.openxmlformats.org/officeDocument/2006/relationships" id="258" r:id="Rc92c7b128da14a3b"/>
    <p:sldId xmlns:r="http://schemas.openxmlformats.org/officeDocument/2006/relationships" id="259" r:id="Rda8abf6168b742cd"/>
    <p:sldId xmlns:r="http://schemas.openxmlformats.org/officeDocument/2006/relationships" id="260" r:id="Rbe0f54e2d51643df"/>
    <p:sldId xmlns:r="http://schemas.openxmlformats.org/officeDocument/2006/relationships" id="261" r:id="R8e438e0c4e3a4b3a"/>
    <p:sldId xmlns:r="http://schemas.openxmlformats.org/officeDocument/2006/relationships" id="262" r:id="R719f95f26dfd4568"/>
    <p:sldId xmlns:r="http://schemas.openxmlformats.org/officeDocument/2006/relationships" id="263" r:id="R17e32539aabc43f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e7a0f102fa64132" /><Relationship Type="http://schemas.openxmlformats.org/officeDocument/2006/relationships/slide" Target="/ppt/slides/slide2.xml" Id="Rbcc90f852af1485b" /><Relationship Type="http://schemas.openxmlformats.org/officeDocument/2006/relationships/slide" Target="/ppt/slides/slide3.xml" Id="Rc92c7b128da14a3b" /><Relationship Type="http://schemas.openxmlformats.org/officeDocument/2006/relationships/slide" Target="/ppt/slides/slide4.xml" Id="Rda8abf6168b742cd" /><Relationship Type="http://schemas.openxmlformats.org/officeDocument/2006/relationships/slide" Target="/ppt/slides/slide5.xml" Id="Rbe0f54e2d51643df" /><Relationship Type="http://schemas.openxmlformats.org/officeDocument/2006/relationships/slide" Target="/ppt/slides/slide6.xml" Id="R8e438e0c4e3a4b3a" /><Relationship Type="http://schemas.openxmlformats.org/officeDocument/2006/relationships/slide" Target="/ppt/slides/slide7.xml" Id="R719f95f26dfd4568" /><Relationship Type="http://schemas.openxmlformats.org/officeDocument/2006/relationships/slide" Target="/ppt/slides/slide8.xml" Id="R17e32539aabc43f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Bobby Fuller Four: Rock &amp; Roll Intenso com um Toque Sombrio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som brilhante inspirado em Buddy Holly, interrompido por uma morte misteriosa – aqui está o que tornou o Bobby Fuller Four importante.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Som Que Fizeram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Bobby Fuller Four pegou a abordagem clara e melódica de Buddy Holly e a apertou. Bobby Fuller aprendeu guitarra com discos antigos de rockabilly e com seu pai, um músico country. A seção rítmica da banda se mantém rígida enquanto as partes de guitarra deixam lacunas deliberadas, dando às músicas tensão sem sobrecarregá-las.
Quando a guitarra de Jim Reese entra, geralmente responde ao vocal em vez de dobrá-lo. Essa contenção fazia a banda soar maior do que três instrumentos e uma voz deveriam.
A voz de Fuller fica em um alcance estreito e confiante. Ele nunca grita. Nunca se desmancha. Ele entrega as frases como se estivesse declarando fatos, o que faz a ocasional pausa na garganta—em "Love's Made a Fool of You"—impactar mais forte. A produção nos discos da Mustang é seca e imediata. Sem…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Bobby Fuller formou sua primeira banda em El Paso em 1962 com seu irmão Randy no baixo. Tocaram em clubes locais e gravaram singles para pequenas gravadoras antes de se mudarem para Los Angeles em 1964. Lá, assinaram com a Mustang Records e lançaram "I Fought the Law" em 1965. A música alcançou o número 9 na Billboard Hot 100.
Um segundo álbum, I Fought the Law, seguiu-se em 1966. Em 18 de julho de 1966, Bobby Fuller foi encontrado morto em seu carro do lado de fora de seu apartamento em Hollywood. A causa da morte foi determinada como asfixia. O caso permanece oficialmente não resolvido.
Música Alegre, Fim Sombrio — O Bobby Fuller Four fez música feita para dançar e passear. As letras raramente vão além do romance adolescente. Mas as circunstâncias da morte de Fuller—considerada suicídio…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catálogo é pequeno—dois álbuns de estúdio e alguns singles—e a dívida para com Buddy Holly é óbvia. Fuller nunca desenvolveu totalmente uma voz separada de seu ídolo. Algumas faixas do álbum soam como esboços em vez de músicas finalizadas. A carreira da banda terminou antes que pudesse provar se a fórmula tinha mais alcance do que os singles sugeriam.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Fought the Law" se tornou um standard, regravado pelos Clash e dezenas de outros. Mas o original importa por sua economia: dois minutos, um riff, sem enrolação. O Bobby Fuller Four também mostrou como o rock &amp; roll do oeste do Texas poderia ser traduzido para o cenário nacional sem perder suas arestas.Os instintos de produção de Bobby Fuller — enxutos, secos, com foco no ritmo — anteciparam o revival do garage rock décadas depois. O melhor de seu trabalho ainda soa como uma banda que chegou completamente formada e partiu antes que alguém descobrisse como eles fizeram isso.
ℹ️Curiosidades✅ O pai de Bobby Fuller lhe ensinou violão usando um método baseado nas formas de acordes da Carter Family.✅ As primeiras gravações da banda foram feitas em um gravador que Fuller comprou com dinheiro 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Fought the Law (1966 – I Fought the Law)
A canção mais conhecida da banda. O riff da guitarra é uma linha de notas únicas que deixa espaço para o baixo e a bateria se encaixarem. O vocal de Fuller permanece frio mesmo enquanto as letras descrevem a perda de tudo.
Ouça: Spotify · Apple Music · YouTube
Let Her Dance
Uma demonstração da seção rítmica. O baixo caminha em uma linha constante enquanto a guitarra toca acordes curtos e cortantes. O arranjo constrói tensão segurando a banda completa até o refrão.
Ouça: Spotify · Apple Music · YouTube
Love's Made a Fool of You (1966 – I Fought the Law)
O mais próximo que Fuller chegou do lado vulnerável de Buddy Holly. A voz falha ligeiramente nas notas mais altas, e a guitarra responde cada linha com uma frase melódica e limpa. A produção é mai…</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Última Coisa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Bobby Fuller Four nunca fez um disco ruim. Eles simplesmente pararam antes de fazer um ótimo que não fosse um single. As músicas que sobreviveram parecem fragmentos de uma conversa mais longa que foi interrompida no meio da frase.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Bobby Fuller Four Wikipedia
Discografia MusicBrainz</a:t>
            </a:r>
          </a:p>
        </p:txBody>
      </p:sp>
    </p:spTree>
  </p:cSld>
  <p:clrMapOvr>
    <a:masterClrMapping xmlns:a="http://schemas.openxmlformats.org/drawingml/2006/main"/>
  </p:clrMapOvr>
</p:sld>
</file>