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73c1ad871a3e4a2f"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e375964b83fd4e7c"/>
    <p:sldId xmlns:r="http://schemas.openxmlformats.org/officeDocument/2006/relationships" id="257" r:id="R724d03814a584e36"/>
    <p:sldId xmlns:r="http://schemas.openxmlformats.org/officeDocument/2006/relationships" id="258" r:id="R108621ad4eb647d5"/>
    <p:sldId xmlns:r="http://schemas.openxmlformats.org/officeDocument/2006/relationships" id="259" r:id="Rb178f0906f764673"/>
    <p:sldId xmlns:r="http://schemas.openxmlformats.org/officeDocument/2006/relationships" id="260" r:id="R6b5864ea00f84f34"/>
    <p:sldId xmlns:r="http://schemas.openxmlformats.org/officeDocument/2006/relationships" id="261" r:id="R5ced07189cce4164"/>
    <p:sldId xmlns:r="http://schemas.openxmlformats.org/officeDocument/2006/relationships" id="262" r:id="R13a92657927048b5"/>
    <p:sldId xmlns:r="http://schemas.openxmlformats.org/officeDocument/2006/relationships" id="263" r:id="R82ab5ef75bdd428c"/>
    <p:sldId xmlns:r="http://schemas.openxmlformats.org/officeDocument/2006/relationships" id="264" r:id="R47126d62488b48ca"/>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e375964b83fd4e7c" /><Relationship Type="http://schemas.openxmlformats.org/officeDocument/2006/relationships/slide" Target="/ppt/slides/slide2.xml" Id="R724d03814a584e36" /><Relationship Type="http://schemas.openxmlformats.org/officeDocument/2006/relationships/slide" Target="/ppt/slides/slide3.xml" Id="R108621ad4eb647d5" /><Relationship Type="http://schemas.openxmlformats.org/officeDocument/2006/relationships/slide" Target="/ppt/slides/slide4.xml" Id="Rb178f0906f764673" /><Relationship Type="http://schemas.openxmlformats.org/officeDocument/2006/relationships/slide" Target="/ppt/slides/slide5.xml" Id="R6b5864ea00f84f34" /><Relationship Type="http://schemas.openxmlformats.org/officeDocument/2006/relationships/slide" Target="/ppt/slides/slide6.xml" Id="R5ced07189cce4164" /><Relationship Type="http://schemas.openxmlformats.org/officeDocument/2006/relationships/slide" Target="/ppt/slides/slide7.xml" Id="R13a92657927048b5" /><Relationship Type="http://schemas.openxmlformats.org/officeDocument/2006/relationships/slide" Target="/ppt/slides/slide8.xml" Id="R82ab5ef75bdd428c" /><Relationship Type="http://schemas.openxmlformats.org/officeDocument/2006/relationships/slide" Target="/ppt/slides/slide9.xml" Id="R47126d62488b48ca"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Brain Stimulation for Depression in Anorexia: A Review</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review found brain stimulation may help depression in anorexia, but controlled trials are needed.</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Study overview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Researchers searched three databases for studies on brain stimulation in people with anorexia and depression. They found 49 treatment studies. The review included electroconvulsive therapy, repetitive transcranial magnetic stimulation, deep-brain stimulation, and transcranial direct current stimulation.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Key findings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Initial evidence suggests electroconvulsive therapy, repetitive transcranial magnetic stimulation, and deep-brain stimulation may help manage depression in anorexia.
✅ Emerging evidence suggests transcranial direct current stimulation may increase body mass index in severe to extreme anorexia.
✅ The review notes a need for better ways to measure depression severity in anorexia.
✅ Controlled trials are needed for deep-brain stimulation, electroconvulsive therapy, and repetitive transcranial magnetic stimulation.
ℹ️The findings suggest brain stimulation might help depression and weight in anorexia, but the evidence is early and based on uncontrolled studies. The review does not establish how large or lasting these effects are in everyday life.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it does NOT show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It does not prove that brain stimulation causes improvement.
It does not show long-term safety or effectiveness.
It does not compare brain stimulation to standard treatments.</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Evidence level &amp; confidence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systematic scoping review of human studies.
Confidence: Low to moderate — based on a review of mostly uncontrolled studies.
⚠️The trust tier is Moderate. This is an observational human study — it shows association, not proof of cause. The evidence is preliminary and comes from studies without control groups.</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Limitations &amp; open questions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Limitations
Most included studies were uncontrolled.
Depression measurement tools may not be accurate in anorexia.
The review did not perform a meta-analysis.
Open questions
Do the benefits last beyond the treatment period?
Which patients respond best to which brain stimulation type?
Are there long-term side effects?</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Your action 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Understand that brain stimulation for anorexia with depression is experimental.
Discuss any treatment options with a qualified healthcare professional.
Do not attempt to replicate any brain stimulation procedure on your own.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Final takeaway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Brain stimulation may help depression in anorexia, but more controlled research is needed before it can be recommended.
This summary is for general information only and is not medical advice. Talk to a qualified professional before changing anything about your health.</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Anorexia Nervosa With Comorbid Severe Depression: A Systematic Scoping Review of Brain Stimulation Treatments.. The journal of ECT. 2023 PubMed</a:t>
            </a:r>
          </a:p>
        </p:txBody>
      </p:sp>
    </p:spTree>
  </p:cSld>
  <p:clrMapOvr>
    <a:masterClrMapping xmlns:a="http://schemas.openxmlformats.org/drawingml/2006/main"/>
  </p:clrMapOvr>
</p:sld>
</file>