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82ed88e813a4416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1bc8cdf84ea94e8f"/>
    <p:sldId xmlns:r="http://schemas.openxmlformats.org/officeDocument/2006/relationships" id="257" r:id="Ra85bb149080f4cb3"/>
    <p:sldId xmlns:r="http://schemas.openxmlformats.org/officeDocument/2006/relationships" id="258" r:id="Rf16f2c1738f842de"/>
    <p:sldId xmlns:r="http://schemas.openxmlformats.org/officeDocument/2006/relationships" id="259" r:id="R69be939e98e5432f"/>
    <p:sldId xmlns:r="http://schemas.openxmlformats.org/officeDocument/2006/relationships" id="260" r:id="Rd5837111b3d64d9c"/>
    <p:sldId xmlns:r="http://schemas.openxmlformats.org/officeDocument/2006/relationships" id="261" r:id="R4e7f245c487b4936"/>
    <p:sldId xmlns:r="http://schemas.openxmlformats.org/officeDocument/2006/relationships" id="262" r:id="R740838e1d5fa4b06"/>
    <p:sldId xmlns:r="http://schemas.openxmlformats.org/officeDocument/2006/relationships" id="263" r:id="R046394f08cc447fa"/>
    <p:sldId xmlns:r="http://schemas.openxmlformats.org/officeDocument/2006/relationships" id="264" r:id="R9be1f978ab744159"/>
    <p:sldId xmlns:r="http://schemas.openxmlformats.org/officeDocument/2006/relationships" id="265" r:id="R098e2982870f422f"/>
    <p:sldId xmlns:r="http://schemas.openxmlformats.org/officeDocument/2006/relationships" id="266" r:id="R4a67632776ac4585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1bc8cdf84ea94e8f" /><Relationship Type="http://schemas.openxmlformats.org/officeDocument/2006/relationships/slide" Target="/ppt/slides/slide2.xml" Id="Ra85bb149080f4cb3" /><Relationship Type="http://schemas.openxmlformats.org/officeDocument/2006/relationships/slide" Target="/ppt/slides/slide3.xml" Id="Rf16f2c1738f842de" /><Relationship Type="http://schemas.openxmlformats.org/officeDocument/2006/relationships/slide" Target="/ppt/slides/slide4.xml" Id="R69be939e98e5432f" /><Relationship Type="http://schemas.openxmlformats.org/officeDocument/2006/relationships/slide" Target="/ppt/slides/slide5.xml" Id="Rd5837111b3d64d9c" /><Relationship Type="http://schemas.openxmlformats.org/officeDocument/2006/relationships/slide" Target="/ppt/slides/slide6.xml" Id="R4e7f245c487b4936" /><Relationship Type="http://schemas.openxmlformats.org/officeDocument/2006/relationships/slide" Target="/ppt/slides/slide7.xml" Id="R740838e1d5fa4b06" /><Relationship Type="http://schemas.openxmlformats.org/officeDocument/2006/relationships/slide" Target="/ppt/slides/slide8.xml" Id="R046394f08cc447fa" /><Relationship Type="http://schemas.openxmlformats.org/officeDocument/2006/relationships/slide" Target="/ppt/slides/slide9.xml" Id="R9be1f978ab744159" /><Relationship Type="http://schemas.openxmlformats.org/officeDocument/2006/relationships/slide" Target="/ppt/slides/slide10.xml" Id="R098e2982870f422f" /><Relationship Type="http://schemas.openxmlformats.org/officeDocument/2006/relationships/slide" Target="/ppt/slides/slide11.xml" Id="R4a67632776ac4585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Brave Fencer Musashi: o action-platformer esquecido da Square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action-platformer de 1998 para PlayStation com combate de espadas em tempo real, diálogos com voz e elementos de RPG da Square.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Visão geral do jogo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Lançamento: 1998
  Desenvolvedora: Square
  Publicadora: Square
  Plataforma: PlayStation
  Gênero: Ação-plataforma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🌈 A experiência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Musashi parece um desenho animado de sábado de manhã ganhando vida. O mundo é brilhante e colorido, com um tom divertido que nunca se leva muito a sério. Você explora cidades e masmorras, conversa com personagens excêntricos e se sente um herói em uma grande aventura. O ciclo dia-noite adiciona um ritmo suave, fazendo o mundo parecer vivo.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⚔️ Como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combate é em tempo real e focado em espadas. Você trava inimigos, corta e usa ataques especiais aprendidos em pergaminhos. A exploração envolve pular, escalar e resolver puzzles simples. Descansar em estalagens recupera a vida, e você gerencia um pequeno inventário. É direto, mas satisfatório, com foco em tempo e posicionamento.
  💡O combate com espadas em Brave Fencer Musashi era raro para a época — batalhas em tempo real em um ambiente 3D, antes de Z-targeting se tornar padrão em jogos de ação.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🌟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Combate com espada em tempo real em um ambiente 3D, raro para a época.
  ✅ Segmentos de diálogo com voz, uma novidade no PlayStation em 1998.
  ✅ Um ciclo dia-noite que afeta o comportamento dos NPCs e eventos.
  ✅ Elementos de RPG como subir de nível e descansar para se curar.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🕹️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gráficos são do início do 3D, com personagens quadrados e texturas simples. A câmera pode ser complicada, e os controles exigem adaptação. Mas o estilo de arte colorido e as animações encantadoras dão a ele uma personalidade distinta que o polimento moderno não consegue replicar.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Som e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é animada e cativante, combinando com o clima aventureiro. Os efeitos sonoros são nítidos, com choques de espadas e grunhidos de inimigos que soam satisfatórios. A dublagem é cafona, mas cativante, adicionando ao charme leve do jogo.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Antes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Ainda funciona: O combate é simples, mas divertido, e o mundo é encantador.
  Parece datado: A câmera e os controles podem ser frustrantes pelos padrões modernos.
  Ainda interessante: O ciclo dia-noite e os diálogos com voz eram ambiciosos para 1998.
  Exige paciência: A falta de um mapa e alguns puzzles obtusos testam sua determinação.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Por que lembrar dele?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Brave Fencer Musashi é um action-platformer divertido e peculiar que mostra a Square experimentando além dos RPGs. Vale a pena ser lembrado por seu charme e ambição. Qualquer pessoa que curta plataformas 3D retrô deve dar uma chance.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Brave Fencer Musashi Wikipedia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Tomba! 2: The Evil Swine Return – A Feral Boy vs. Evil Pigs - Outro action-platformer 2.5D colorido da mesma época, com um herói peculiar e elementos leves de RPG.
  The Adventures of Lomax: When a Lemming Picked Up a Sword - Um platformer extravagante com um tom lúdico semelhante e um protagonista esquecido do final dos anos 90.</a:t>
            </a:r>
          </a:p>
        </p:txBody>
      </p:sp>
    </p:spTree>
  </p:cSld>
  <p:clrMapOvr>
    <a:masterClrMapping xmlns:a="http://schemas.openxmlformats.org/drawingml/2006/main"/>
  </p:clrMapOvr>
</p:sld>
</file>