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33e1960c61d0408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01b0a46aed142fb"/>
    <p:sldId xmlns:r="http://schemas.openxmlformats.org/officeDocument/2006/relationships" id="257" r:id="R8e6eb52314ff46b0"/>
    <p:sldId xmlns:r="http://schemas.openxmlformats.org/officeDocument/2006/relationships" id="258" r:id="R22e63c5f0d974575"/>
    <p:sldId xmlns:r="http://schemas.openxmlformats.org/officeDocument/2006/relationships" id="259" r:id="Re4557b4164fd444b"/>
    <p:sldId xmlns:r="http://schemas.openxmlformats.org/officeDocument/2006/relationships" id="260" r:id="R500698b1fa3a4f9e"/>
    <p:sldId xmlns:r="http://schemas.openxmlformats.org/officeDocument/2006/relationships" id="261" r:id="R01e5beae3f0b4074"/>
    <p:sldId xmlns:r="http://schemas.openxmlformats.org/officeDocument/2006/relationships" id="262" r:id="R1434b8ef5b2140ad"/>
    <p:sldId xmlns:r="http://schemas.openxmlformats.org/officeDocument/2006/relationships" id="263" r:id="Rc80487ebd2714b0f"/>
    <p:sldId xmlns:r="http://schemas.openxmlformats.org/officeDocument/2006/relationships" id="264" r:id="Rad33a4234d6a41c4"/>
    <p:sldId xmlns:r="http://schemas.openxmlformats.org/officeDocument/2006/relationships" id="265" r:id="R88603a0160844062"/>
    <p:sldId xmlns:r="http://schemas.openxmlformats.org/officeDocument/2006/relationships" id="266" r:id="Rbcd357ec62df4e9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01b0a46aed142fb" /><Relationship Type="http://schemas.openxmlformats.org/officeDocument/2006/relationships/slide" Target="/ppt/slides/slide2.xml" Id="R8e6eb52314ff46b0" /><Relationship Type="http://schemas.openxmlformats.org/officeDocument/2006/relationships/slide" Target="/ppt/slides/slide3.xml" Id="R22e63c5f0d974575" /><Relationship Type="http://schemas.openxmlformats.org/officeDocument/2006/relationships/slide" Target="/ppt/slides/slide4.xml" Id="Re4557b4164fd444b" /><Relationship Type="http://schemas.openxmlformats.org/officeDocument/2006/relationships/slide" Target="/ppt/slides/slide5.xml" Id="R500698b1fa3a4f9e" /><Relationship Type="http://schemas.openxmlformats.org/officeDocument/2006/relationships/slide" Target="/ppt/slides/slide6.xml" Id="R01e5beae3f0b4074" /><Relationship Type="http://schemas.openxmlformats.org/officeDocument/2006/relationships/slide" Target="/ppt/slides/slide7.xml" Id="R1434b8ef5b2140ad" /><Relationship Type="http://schemas.openxmlformats.org/officeDocument/2006/relationships/slide" Target="/ppt/slides/slide8.xml" Id="Rc80487ebd2714b0f" /><Relationship Type="http://schemas.openxmlformats.org/officeDocument/2006/relationships/slide" Target="/ppt/slides/slide9.xml" Id="Rad33a4234d6a41c4" /><Relationship Type="http://schemas.openxmlformats.org/officeDocument/2006/relationships/slide" Target="/ppt/slides/slide10.xml" Id="R88603a0160844062" /><Relationship Type="http://schemas.openxmlformats.org/officeDocument/2006/relationships/slide" Target="/ppt/slides/slide11.xml" Id="Rbcd357ec62df4e9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Brave Fencer Musashi: Square's Forgotten Action-Platformer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1998 PlayStation action-platformer with real-time sword combat, voiced dialogue, and RPG elements from Square.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Game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1998
  Developer: Square
  Publisher: Square
  Platform: PlayStation
  Genre: Action-platformer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Musashi feels like a Saturday morning cartoon brought to life. The world is bright and colorful, with a playful tone that never takes itself too seriously. You explore towns and dungeons, talk to quirky characters, and feel like a hero on a grand adventure. The day-night cycle adds a gentle rhythm, making the world feel alive.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Combat is real-time and sword-focused. You lock onto enemies, slash, and use special moves learned from scrolls. Exploration involves jumping, climbing, and solving simple puzzles. Resting at inns restores health, and you manage a small inventory. It's straightforward but satisfying, with a focus on timing and positioning.
  💡The sword combat in Brave Fencer Musashi was rare for its time — real-time battles in a 3D environment, before Z-targeting became standard in action games.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Real-time sword combat in a 3D environment, rare for its time.
  ✅ Voiced dialogue segments, a novelty on PlayStation in 1998.
  ✅ A day-night cycle that affects NPC behavior and events.
  ✅ RPG elements like leveling up and resting to heal.</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graphics are early 3D, with blocky characters and simple textures. The camera can be clunky, and the controls take getting used to. But the colorful art style and charming animations give it a distinct personality that modern polish can't replicate.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upbeat and catchy, fitting the adventurous mood. Sound effects are crisp, with sword clashes and enemy grunts that feel satisfying. The voice acting is cheesy but endearing, adding to the game's lighthearted charm.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combat is simple but fun, and the world is charming.
  Feels dated: The camera and controls can be frustrating by modern standards.
  Still interesting: The day-night cycle and voiced dialogue were ambitious for 1998.
  Demands patience: The lack of a map and some obtuse puzzles test your resolve.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Brave Fencer Musashi is a fun, quirky action-platformer that shows Square experimenting beyond RPGs. It's worth remembering for its charm and ambition. Anyone who enjoys retro 3D platformers should give it a try.</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Brave Fencer Musashi Wikipedia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Another colorful 2.5D action-platformer from the same era, with a quirky hero and light RPG elements.
  The Adventures of Lomax: When a Lemming Picked Up a Sword - A whimsical platformer with a similar playful tone and a forgotten protagonist from the late 90s.</a:t>
            </a:r>
          </a:p>
        </p:txBody>
      </p:sp>
    </p:spTree>
  </p:cSld>
  <p:clrMapOvr>
    <a:masterClrMapping xmlns:a="http://schemas.openxmlformats.org/drawingml/2006/main"/>
  </p:clrMapOvr>
</p:sld>
</file>