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9f2dcb9bcefd4b63"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d70efa4d26e94103"/>
    <p:sldId xmlns:r="http://schemas.openxmlformats.org/officeDocument/2006/relationships" id="257" r:id="R782ff43fa4ce4b4e"/>
    <p:sldId xmlns:r="http://schemas.openxmlformats.org/officeDocument/2006/relationships" id="258" r:id="Rd2e2381337c64ce7"/>
    <p:sldId xmlns:r="http://schemas.openxmlformats.org/officeDocument/2006/relationships" id="259" r:id="Rcf5c1e45979e43df"/>
    <p:sldId xmlns:r="http://schemas.openxmlformats.org/officeDocument/2006/relationships" id="260" r:id="R5d0941be94b2477f"/>
    <p:sldId xmlns:r="http://schemas.openxmlformats.org/officeDocument/2006/relationships" id="261" r:id="R773cd928d32944ed"/>
    <p:sldId xmlns:r="http://schemas.openxmlformats.org/officeDocument/2006/relationships" id="262" r:id="R47dbb89d54514c2c"/>
    <p:sldId xmlns:r="http://schemas.openxmlformats.org/officeDocument/2006/relationships" id="263" r:id="R7c47d34c827e4107"/>
    <p:sldId xmlns:r="http://schemas.openxmlformats.org/officeDocument/2006/relationships" id="264" r:id="R6171d48e8bef4579"/>
    <p:sldId xmlns:r="http://schemas.openxmlformats.org/officeDocument/2006/relationships" id="265" r:id="R6a82c5852f6e46eb"/>
    <p:sldId xmlns:r="http://schemas.openxmlformats.org/officeDocument/2006/relationships" id="266" r:id="R888b4c0442c540e8"/>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d70efa4d26e94103" /><Relationship Type="http://schemas.openxmlformats.org/officeDocument/2006/relationships/slide" Target="/ppt/slides/slide2.xml" Id="R782ff43fa4ce4b4e" /><Relationship Type="http://schemas.openxmlformats.org/officeDocument/2006/relationships/slide" Target="/ppt/slides/slide3.xml" Id="Rd2e2381337c64ce7" /><Relationship Type="http://schemas.openxmlformats.org/officeDocument/2006/relationships/slide" Target="/ppt/slides/slide4.xml" Id="Rcf5c1e45979e43df" /><Relationship Type="http://schemas.openxmlformats.org/officeDocument/2006/relationships/slide" Target="/ppt/slides/slide5.xml" Id="R5d0941be94b2477f" /><Relationship Type="http://schemas.openxmlformats.org/officeDocument/2006/relationships/slide" Target="/ppt/slides/slide6.xml" Id="R773cd928d32944ed" /><Relationship Type="http://schemas.openxmlformats.org/officeDocument/2006/relationships/slide" Target="/ppt/slides/slide7.xml" Id="R47dbb89d54514c2c" /><Relationship Type="http://schemas.openxmlformats.org/officeDocument/2006/relationships/slide" Target="/ppt/slides/slide8.xml" Id="R7c47d34c827e4107" /><Relationship Type="http://schemas.openxmlformats.org/officeDocument/2006/relationships/slide" Target="/ppt/slides/slide9.xml" Id="R6171d48e8bef4579" /><Relationship Type="http://schemas.openxmlformats.org/officeDocument/2006/relationships/slide" Target="/ppt/slides/slide10.xml" Id="R6a82c5852f6e46eb" /><Relationship Type="http://schemas.openxmlformats.org/officeDocument/2006/relationships/slide" Target="/ppt/slides/slide11.xml" Id="R888b4c0442c540e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Brave Fencer Musashi: Squares vergessener Action-Plattformer</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Action-Plattformer von 1998 für PlayStation mit Echtzeit-Schwertkämpfen, gesprochenen Dialogen und RPG-Elementen von Square.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Spielübersicht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Veröffentlichung: 1998
  Entwickler: Square
  Publisher: Square
  Plattform: PlayStation
  Genre: Action-Plattformer</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Spielerlebnis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Musashi fühlt sich an wie ein Samstagmorgen-Cartoon, der zum Leben erwacht. Die Welt ist hell und farbenfroh, mit einem verspielten Ton, der sich nie zu ernst nimmt. Du erkundest Städte und Verliese, sprichst mit schrulligen Charakteren und fühlst dich wie ein Held auf einem großen Abenteuer. Der Tag-Nacht-Zyklus verleiht einen sanften Rhythmus und lässt die Welt lebendig wirken.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es sich spielt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Kampfsystem ist in Echtzeit und schwertfokussiert. Du fixierst Gegner, schlägst zu und setzt Spezialbewegungen ein, die du aus Schriftrollen lernst. Die Erkundung umfasst Springen, Klettern und das Lösen einfacher Rätsel. In Gasthäusern kannst du dich ausruhen, um Gesundheit wiederherzustellen, und du verwaltest ein kleines Inventar. Es ist unkompliziert, aber befriedigend, mit Fokus auf Timing und Positionierung.
  💡Der Schwertkampf in Brave Fencer Musashi war zu seiner Zeit selten – Echtzeitkämpfe in einer 3D-Umgebung, bevor Z-targeting in Actionspielen Standard wurde.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Echtzeit-Schwertkampf in einer 3D-Umgebung, selten für seine Zeit.
  ✅ Gesprochene Dialogabschnitte, eine Neuheit auf der PlayStation im Jahr 1998.
  ✅ Ein Tag-Nacht-Zyklus, der das Verhalten von NPCs und Ereignisse beeinflusst.
  ✅ RPG-Elemente wie Aufleveln und Ausruhen zum Heilen.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Grafik ist frühes 3D, mit eckigen Charakteren und einfachen Texturen. Die Kamera kann fummelig sein, und die Steuerung erfordert Eingewöhnung. Aber der farbenfrohe Kunststil und die charmanten Animationen verleihen ihm eine unverwechselbare Persönlichkeit, die moderne Politur nicht reproduzieren kann.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ist fröhlich und eingängig, passend zur abenteuerlichen Stimmung. Soundeffekte sind knackig, mit zufriedenstellenden Schwertklängen und Gegnergrunzern. Die Sprachausgabe ist kitschig, aber liebenswert, und trägt zum unbeschwerten Charme des Spiels bei.</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Funktioniert immer noch: Der Kampf ist einfach, aber spaßig, und die Welt ist charmant.
  Fühlt sich veraltet an: Kamera und Steuerung können nach modernen Maßstäben frustrierend sein.
  Immer noch interessant: Der Tag-Nacht-Zyklus und die gesprochenen Dialoge waren für 1998 ambitioniert.
  Erfordert Geduld: Das Fehlen einer Karte und einige undurchsichtige Rätsel fordern deine Ausdauer heraus.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daran erinnern?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Brave Fencer Musashi ist ein unterhaltsamer, skurriler Action-Plattformer, der zeigt, wie Square über Rollenspiele hinaus experimentiert. Es lohnt sich, wegen seines Charmes und seiner Ambition in Erinnerung behalten zu werden. Jeder, der Retro-3D-Plattformer mag, sollte es ausprobieren.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Brave Fencer Musashi Wikipedia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Tomba! 2: The Evil Swine Return – Ein wilder Junge gegen böse Schweine – Ein weiterer farbenfroher 2.5D-Action-Plattformer aus derselben Ära mit einem skurrilen Helden und leichten RPG-Elementen.
  The Adventures of Lomax: Als ein Lemming ein Schwert aufhob – Ein verspielter Plattformer mit ähnlichem humorvollem Ton und einem vergessenen Protagonisten aus den späten 90ern.</a:t>
            </a:r>
          </a:p>
        </p:txBody>
      </p:sp>
    </p:spTree>
  </p:cSld>
  <p:clrMapOvr>
    <a:masterClrMapping xmlns:a="http://schemas.openxmlformats.org/drawingml/2006/main"/>
  </p:clrMapOvr>
</p:sld>
</file>