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489276cd6b91444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a0d8e0a25e8c45f8"/>
    <p:sldId xmlns:r="http://schemas.openxmlformats.org/officeDocument/2006/relationships" id="257" r:id="R243c5cacfd8c4dea"/>
    <p:sldId xmlns:r="http://schemas.openxmlformats.org/officeDocument/2006/relationships" id="258" r:id="R29bb7f4e94be47cc"/>
    <p:sldId xmlns:r="http://schemas.openxmlformats.org/officeDocument/2006/relationships" id="259" r:id="R682f6448e69a4061"/>
    <p:sldId xmlns:r="http://schemas.openxmlformats.org/officeDocument/2006/relationships" id="260" r:id="R6966828b9b934cb1"/>
    <p:sldId xmlns:r="http://schemas.openxmlformats.org/officeDocument/2006/relationships" id="261" r:id="Reafd500c85a9464c"/>
    <p:sldId xmlns:r="http://schemas.openxmlformats.org/officeDocument/2006/relationships" id="262" r:id="Rd34c9bf738b44f20"/>
    <p:sldId xmlns:r="http://schemas.openxmlformats.org/officeDocument/2006/relationships" id="263" r:id="R25cbeeaaf1f34bb2"/>
    <p:sldId xmlns:r="http://schemas.openxmlformats.org/officeDocument/2006/relationships" id="264" r:id="Redc6ad436c174bb7"/>
    <p:sldId xmlns:r="http://schemas.openxmlformats.org/officeDocument/2006/relationships" id="265" r:id="R1a8e01268bbf4522"/>
    <p:sldId xmlns:r="http://schemas.openxmlformats.org/officeDocument/2006/relationships" id="266" r:id="R0d8a574976964f8a"/>
    <p:sldId xmlns:r="http://schemas.openxmlformats.org/officeDocument/2006/relationships" id="267" r:id="R8fd73203555e4cad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a0d8e0a25e8c45f8" /><Relationship Type="http://schemas.openxmlformats.org/officeDocument/2006/relationships/slide" Target="/ppt/slides/slide2.xml" Id="R243c5cacfd8c4dea" /><Relationship Type="http://schemas.openxmlformats.org/officeDocument/2006/relationships/slide" Target="/ppt/slides/slide3.xml" Id="R29bb7f4e94be47cc" /><Relationship Type="http://schemas.openxmlformats.org/officeDocument/2006/relationships/slide" Target="/ppt/slides/slide4.xml" Id="R682f6448e69a4061" /><Relationship Type="http://schemas.openxmlformats.org/officeDocument/2006/relationships/slide" Target="/ppt/slides/slide5.xml" Id="R6966828b9b934cb1" /><Relationship Type="http://schemas.openxmlformats.org/officeDocument/2006/relationships/slide" Target="/ppt/slides/slide6.xml" Id="Reafd500c85a9464c" /><Relationship Type="http://schemas.openxmlformats.org/officeDocument/2006/relationships/slide" Target="/ppt/slides/slide7.xml" Id="Rd34c9bf738b44f20" /><Relationship Type="http://schemas.openxmlformats.org/officeDocument/2006/relationships/slide" Target="/ppt/slides/slide8.xml" Id="R25cbeeaaf1f34bb2" /><Relationship Type="http://schemas.openxmlformats.org/officeDocument/2006/relationships/slide" Target="/ppt/slides/slide9.xml" Id="Redc6ad436c174bb7" /><Relationship Type="http://schemas.openxmlformats.org/officeDocument/2006/relationships/slide" Target="/ppt/slides/slide10.xml" Id="R1a8e01268bbf4522" /><Relationship Type="http://schemas.openxmlformats.org/officeDocument/2006/relationships/slide" Target="/ppt/slides/slide11.xml" Id="R0d8a574976964f8a" /><Relationship Type="http://schemas.openxmlformats.org/officeDocument/2006/relationships/slide" Target="/ppt/slides/slide12.xml" Id="R8fd73203555e4cad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Brigandine: The Legend of Forsena – A Strategy Gem from 1998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A turn-based strategy game where you conquer a fantasy continent with monsters and knights.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About the Game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Release: 1998
  Developer: Hearty Robin
  Publisher: Atlus (North America)
  Platform: PlayStation
  Genre: Turn-based strategy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🎲 The Experience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Brigandine feels like a grand board game come to life. You manage armies, forge alliances, and watch your kingdom grow. The world is medieval fantasy with a touch of myth—knights ride alongside griffins and dragons. Each nation has its own flavor, making every playthrough feel like a new story.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⚔️ How It Plays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You take turns moving units across a hex map, attacking enemy castles. Battles play out on a grid, where commanders and creatures fight in tactical skirmishes. You recruit monsters, level up heroes, and manage resources like gold and mana. The goal is simple: conquer every castle on the map.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✨ What Makes It Special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Bridges console strategy and tactical RPGs, with deep unit customization.
  ✅ Each nation has unique commanders and creatures, encouraging replayability.
  ✅ The hex-based map and castle sieges create a unique strategic puzzle.
  ✅ Monster evolution system—creatures can transform into stronger forms.
💡The monster evolution system adds a layer of depth: your creatures can transform into stronger forms as they gain experience.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🎨 The Retro Charm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2D sprites on a colorful map, with simple animations for battles. The interface is menu-driven, typical of its era. Low-resolution graphics give it a charming, hand-drawn feel. It runs on the PlayStation without 3D polygons, relying on pixel art that still looks pleasant.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Sound &amp; Atmosphere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music is orchestral and epic, fitting the medieval theme. Sound effects are basic but effective—swords clashing, monsters roaring. The audio sets a serious, adventurous tone, though it's limited by the PlayStation's audio capabilities.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🕰️ Then vs. Now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Still works: The strategic depth and nation variety hold up well.
  Feels dated: Slow turn-based pacing and no online multiplayer.
  Still works: Monster evolution and commander skills remain engaging.
  Feels dated: The interface is clunky by modern standards.
Brigandine is a quiet gem from the PlayStation's library.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🔍 Curiosities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expanded Grand Edition added multiplayer, but only in Japan.
  Hearty Robin is a small developer, known for niche strategy games.
  The game was originally titled just Brigandine in Japan.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💡 Why Remember It?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It's a rare console strategy game that combines kingdom management with tactical battles. Anyone who loves Fire Emblem or Advance Wars should give it a look.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Sources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Brigandine (video game) Wikipedia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Related Articles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Vandal Hearts: Konami's Tactical RPG With a Bloody Secret - Another PlayStation tactical RPG from the same era, with darker story and grid-based combat.
  Jade Cocoon: The Monster RPG That Let You Merge Your Creatures - A monster-collecting RPG with creature fusion, similar to Brigandine's monster evolution system.</a:t>
            </a:r>
          </a:p>
        </p:txBody>
      </p:sp>
    </p:spTree>
  </p:cSld>
  <p:clrMapOvr>
    <a:masterClrMapping xmlns:a="http://schemas.openxmlformats.org/drawingml/2006/main"/>
  </p:clrMapOvr>
</p:sld>
</file>