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cc56252053c433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f22621ff29d4582"/>
    <p:sldId xmlns:r="http://schemas.openxmlformats.org/officeDocument/2006/relationships" id="257" r:id="R4b17539134d24864"/>
    <p:sldId xmlns:r="http://schemas.openxmlformats.org/officeDocument/2006/relationships" id="258" r:id="Rf42f484fe85a48e7"/>
    <p:sldId xmlns:r="http://schemas.openxmlformats.org/officeDocument/2006/relationships" id="259" r:id="R5ee51cfbe3ea405c"/>
    <p:sldId xmlns:r="http://schemas.openxmlformats.org/officeDocument/2006/relationships" id="260" r:id="R21a2b0e06cde4fd7"/>
    <p:sldId xmlns:r="http://schemas.openxmlformats.org/officeDocument/2006/relationships" id="261" r:id="R4990a987ccc74975"/>
    <p:sldId xmlns:r="http://schemas.openxmlformats.org/officeDocument/2006/relationships" id="262" r:id="Rf0f30b80fa66430f"/>
    <p:sldId xmlns:r="http://schemas.openxmlformats.org/officeDocument/2006/relationships" id="263" r:id="R47cc9b76fde4426a"/>
    <p:sldId xmlns:r="http://schemas.openxmlformats.org/officeDocument/2006/relationships" id="264" r:id="Rba652a4ff8f545c2"/>
    <p:sldId xmlns:r="http://schemas.openxmlformats.org/officeDocument/2006/relationships" id="265" r:id="R2936e4ce53714cd4"/>
    <p:sldId xmlns:r="http://schemas.openxmlformats.org/officeDocument/2006/relationships" id="266" r:id="R6ab26e019df442b6"/>
    <p:sldId xmlns:r="http://schemas.openxmlformats.org/officeDocument/2006/relationships" id="267" r:id="R1bdd8107bdd74fa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f22621ff29d4582" /><Relationship Type="http://schemas.openxmlformats.org/officeDocument/2006/relationships/slide" Target="/ppt/slides/slide2.xml" Id="R4b17539134d24864" /><Relationship Type="http://schemas.openxmlformats.org/officeDocument/2006/relationships/slide" Target="/ppt/slides/slide3.xml" Id="Rf42f484fe85a48e7" /><Relationship Type="http://schemas.openxmlformats.org/officeDocument/2006/relationships/slide" Target="/ppt/slides/slide4.xml" Id="R5ee51cfbe3ea405c" /><Relationship Type="http://schemas.openxmlformats.org/officeDocument/2006/relationships/slide" Target="/ppt/slides/slide5.xml" Id="R21a2b0e06cde4fd7" /><Relationship Type="http://schemas.openxmlformats.org/officeDocument/2006/relationships/slide" Target="/ppt/slides/slide6.xml" Id="R4990a987ccc74975" /><Relationship Type="http://schemas.openxmlformats.org/officeDocument/2006/relationships/slide" Target="/ppt/slides/slide7.xml" Id="Rf0f30b80fa66430f" /><Relationship Type="http://schemas.openxmlformats.org/officeDocument/2006/relationships/slide" Target="/ppt/slides/slide8.xml" Id="R47cc9b76fde4426a" /><Relationship Type="http://schemas.openxmlformats.org/officeDocument/2006/relationships/slide" Target="/ppt/slides/slide9.xml" Id="Rba652a4ff8f545c2" /><Relationship Type="http://schemas.openxmlformats.org/officeDocument/2006/relationships/slide" Target="/ppt/slides/slide10.xml" Id="R2936e4ce53714cd4" /><Relationship Type="http://schemas.openxmlformats.org/officeDocument/2006/relationships/slide" Target="/ppt/slides/slide11.xml" Id="R6ab26e019df442b6" /><Relationship Type="http://schemas.openxmlformats.org/officeDocument/2006/relationships/slide" Target="/ppt/slides/slide12.xml" Id="R1bdd8107bdd74fa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Brigandine: The Legend of Forsena – Ein Strategie-Juwel aus dem Jahr 1998</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rundenbasiertes Strategiespiel, in dem Sie einen Fantasie-Kontinent mit Monstern und Rittern erobern.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1998
  Entwickler: Hearty Robin
  Publisher: Atlus (Nordamerika)
  Plattform: PlayStation
  Genre: Rundenbasierte Strategie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Brigandine fühlt sich an wie ein großartiges Brettspiel, das zum Leben erwacht. Du verwaltest Armeen, schmiedest Allianzen und siehst dein Königreich wachsen. Die Welt ist mittelalterliche Fantasy mit einem Hauch von Mythologie – Ritter reiten neben Greifen und Drachen. Jede Nation hat ihr eigenes Flair, sodass jeder Durchlauf wie eine neue Geschichte wirkt.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 wird gespielt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bewegst abwechselnd Einheiten über eine Hex-Karte und greifst feindliche Burgen an. Kämpfe finden auf einem Raster statt, wo Kommandeure und Kreaturen in taktischen Scharmützeln kämpfen. Du rekrutierst Monster, steigerst Helden und verwaltest Ressourcen wie Gold und Mana. Das Ziel ist einfach: Jede Burg auf der Karte erobern.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Verbindet Konsolenstrategie und taktische RPGs mit tiefer Anpassungsmöglichkeit der Einheiten.
  ✅ Jede Nation hat einzigartige Kommandeure und Kreaturen, was die Wiederspielbarkeit fördert.
  ✅ Die hexagonale Karte und die Burgbelagerungen ergeben ein einzigartiges strategisches Puzzle.
  ✅ Monster-Evolutionssystem – Kreaturen können sich in stärkere Formen verwandeln.
💡Das Monster-Evolutionssystem fügt eine zusätzliche Tiefe hinzu: Deine Kreaturen können sich in stärkere Formen verwandeln, während sie Erfahrung sammeln.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2D-Sprites auf einer bunten Karte, mit einfachen Animationen für Kämpfe. Die Oberfläche ist menügesteuert, typisch für ihre Zeit. Die niedrige Auflösung verleiht ihr einen charmanten, handgezeichneten Look. Es läuft auf der PlayStation ohne 3D-Polygone und setzt auf Pixel-Art, die immer noch ansprechend aussieht.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orchestral und episch und passt zum mittelalterlichen Thema. Soundeffekte sind einfach, aber effektiv – Schwertgeklirr, Gebrüll von Monstern. Der Klang erzeugt einen ernsten, abenteuerlichen Ton, auch wenn er durch die Audio-Fähigkeiten der PlayStation eingeschränkt ist.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Die strategische Tiefe und die Vielfalt der Nationen halten sich gut.
  Wirkt veraltet: Langsames, rundenbasiertes Tempo und kein Online-Mehrspielermodus.
  Funktioniert immer noch: Monsterentwicklung und Kommandeur-Fähigkeiten bleiben fesselnd.
  Wirkt veraltet: Die Benutzeroberfläche ist nach modernen Maßstäben umständlich.
Brigandine ist ein stiller Schatz in der PlayStation-Bibliothek.</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erweiterte Grand Edition fügte Mehrspieler hinzu, allerdings nur in Japan.
  Hearty Robin ist ein kleiner Entwickler, bekannt für Nischenstrategiespiele.
  Das Spiel hieß ursprünglich in Japan nur Brigandine.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ein seltenes Konsolenstrategiespiel, das Königreichsverwaltung mit taktischen Kämpfen kombiniert. Jeder, der Fire Emblem oder Advance Wars liebt, sollte es sich ansehen.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Brigandine (Videospiel)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Vandal Hearts: Konamis taktisches Rollenspiel mit einem blutigen Geheimnis - Ein weiteres PlayStation-Taktik-Rollenspiel aus derselben Ära mit dunklerer Geschichte und gitterbasierter Kampfführung.
  Jade Cocoon: Das Monster-Rollenspiel, das dir erlaubte, deine Kreaturen zu verschmelzen - Ein Monster-Sammel-Rollenspiel mit Kreaturenverschmelzung, ähnlich wie Brigandines Monster-Evolutionssystem.</a:t>
            </a:r>
          </a:p>
        </p:txBody>
      </p:sp>
    </p:spTree>
  </p:cSld>
  <p:clrMapOvr>
    <a:masterClrMapping xmlns:a="http://schemas.openxmlformats.org/drawingml/2006/main"/>
  </p:clrMapOvr>
</p:sld>
</file>