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eec9b18379d42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8e8a04980c24900"/>
    <p:sldId xmlns:r="http://schemas.openxmlformats.org/officeDocument/2006/relationships" id="257" r:id="R1c5f8a3b4123442a"/>
    <p:sldId xmlns:r="http://schemas.openxmlformats.org/officeDocument/2006/relationships" id="258" r:id="R5dc13bccab024d4f"/>
    <p:sldId xmlns:r="http://schemas.openxmlformats.org/officeDocument/2006/relationships" id="259" r:id="R96f19c3f49c7484b"/>
    <p:sldId xmlns:r="http://schemas.openxmlformats.org/officeDocument/2006/relationships" id="260" r:id="R2db80a1ea20a419a"/>
    <p:sldId xmlns:r="http://schemas.openxmlformats.org/officeDocument/2006/relationships" id="261" r:id="R2725714f0fce47a3"/>
    <p:sldId xmlns:r="http://schemas.openxmlformats.org/officeDocument/2006/relationships" id="262" r:id="Rd50536d39f3744ff"/>
    <p:sldId xmlns:r="http://schemas.openxmlformats.org/officeDocument/2006/relationships" id="263" r:id="Rb4837ce352e44386"/>
    <p:sldId xmlns:r="http://schemas.openxmlformats.org/officeDocument/2006/relationships" id="264" r:id="Re256bda288424dca"/>
    <p:sldId xmlns:r="http://schemas.openxmlformats.org/officeDocument/2006/relationships" id="265" r:id="R91d567cc0a83463f"/>
    <p:sldId xmlns:r="http://schemas.openxmlformats.org/officeDocument/2006/relationships" id="266" r:id="R97d76ab665454b36"/>
    <p:sldId xmlns:r="http://schemas.openxmlformats.org/officeDocument/2006/relationships" id="267" r:id="Re39b3df8915f427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8e8a04980c24900" /><Relationship Type="http://schemas.openxmlformats.org/officeDocument/2006/relationships/slide" Target="/ppt/slides/slide2.xml" Id="R1c5f8a3b4123442a" /><Relationship Type="http://schemas.openxmlformats.org/officeDocument/2006/relationships/slide" Target="/ppt/slides/slide3.xml" Id="R5dc13bccab024d4f" /><Relationship Type="http://schemas.openxmlformats.org/officeDocument/2006/relationships/slide" Target="/ppt/slides/slide4.xml" Id="R96f19c3f49c7484b" /><Relationship Type="http://schemas.openxmlformats.org/officeDocument/2006/relationships/slide" Target="/ppt/slides/slide5.xml" Id="R2db80a1ea20a419a" /><Relationship Type="http://schemas.openxmlformats.org/officeDocument/2006/relationships/slide" Target="/ppt/slides/slide6.xml" Id="R2725714f0fce47a3" /><Relationship Type="http://schemas.openxmlformats.org/officeDocument/2006/relationships/slide" Target="/ppt/slides/slide7.xml" Id="Rd50536d39f3744ff" /><Relationship Type="http://schemas.openxmlformats.org/officeDocument/2006/relationships/slide" Target="/ppt/slides/slide8.xml" Id="Rb4837ce352e44386" /><Relationship Type="http://schemas.openxmlformats.org/officeDocument/2006/relationships/slide" Target="/ppt/slides/slide9.xml" Id="Re256bda288424dca" /><Relationship Type="http://schemas.openxmlformats.org/officeDocument/2006/relationships/slide" Target="/ppt/slides/slide10.xml" Id="R91d567cc0a83463f" /><Relationship Type="http://schemas.openxmlformats.org/officeDocument/2006/relationships/slide" Target="/ppt/slides/slide11.xml" Id="R97d76ab665454b36" /><Relationship Type="http://schemas.openxmlformats.org/officeDocument/2006/relationships/slide" Target="/ppt/slides/slide12.xml" Id="Re39b3df8915f427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Brigandine: The Legend of Forsena – Uma Joia de Estratégia de 1998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estratégia baseado em turnos onde você conquista um continente de fantasia com monstros e cavaleiros.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  Desenvolvedora: Hearty Robin
  Publicadora: Atlus (América do Norte)
  Plataforma: PlayStation
  Gênero: Estratégia baseada em turnos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🎲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Brigandine parece um grande jogo de tabuleiro ganhando vida. Você gerencia exércitos, forja alianças e vê seu reino crescer. O mundo é de fantasia medieval com um toque de mito—cavaleiros cavalgam ao lado de grifos e dragões. Cada nação tem seu próprio sabor, fazendo cada partida parecer uma nova história.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reveza movendo unidades por um mapa hexagonal, atacando castelos inimigos. As batalhas acontecem em uma grade, onde comandantes e criaturas lutam em escaramuças táticas. Você recruta monstros, evolui heróis e gerencia recursos como ouro e mana. O objetivo é simples: conquistar todos os castelos do mapa.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Faz a ponte entre estratégia de console e RPGs táticos, com personalização profunda de unidades.
  ✅ Cada nação tem comandantes e criaturas únicos, incentivando a rejogabilidade.
  ✅ O mapa hexagonal e os cercos a castelos criam um quebra-cabeça estratégico único.
  ✅ Sistema de evolução de monstros—criaturas podem se transformar em formas mais fortes.
💡O sistema de evolução de monstros adiciona uma camada de profundidade: suas criaturas podem se transformar em formas mais fortes à medida que ganham experiência.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Sprites 2D em um mapa colorido, com animações simples para as batalhas. A interface é baseada em menus, típica de sua época. Gráficos de baixa resolução dão a ele uma sensação charmosa e desenhada à mão. Ele roda no PlayStation sem polígonos 3D, contando com arte em pixels que ainda parece agradável.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orquestral e épica, combinando com o tema medieval. Os efeitos sonoros são básicos, mas eficazes—espadas se chocando, monstros rugindo. O áudio define um tom sério e aventureiro, embora seja limitado pelas capacidades de áudio do PlayStation.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profundidade estratégica e a variedade de nações se mantêm bem.
  Parece datado: Ritmo lento baseado em turnos e sem multiplayer online.
  Ainda funciona: A evolução de monstros e as habilidades dos comandantes continuam envolventes.
  Parece datado: A interface é desajeitada pelos padrões modernos.
Brigandine é uma joia discreta da biblioteca do PlayStation.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Grand Edition expandida adicionou multiplayer, mas apenas no Japão.
  A Hearty Robin é uma pequena desenvolvedora, conhecida por jogos de estratégia nichados.
  O jogo foi originalmente intitulado apenas Brigandine no Japão.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se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 raro jogo de estratégia de console que combina gerenciamento de reino com batalhas táticas. Qualquer um que ame Fire Emblem ou Advance Wars deveria dar uma olhada.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Brigandine (video game)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Vandal Hearts: Konami's Tactical RPG With a Bloody Secret - Outro RPG tático de PlayStation da mesma época, com história mais sombria e combate baseado em grade.
  Jade Cocoon: The Monster RPG That Let You Merge Your Creatures - Um RPG de coleta de monstros com fusão de criaturas, similar ao sistema de evolução de monstros de Brigandine.</a:t>
            </a:r>
          </a:p>
        </p:txBody>
      </p:sp>
    </p:spTree>
  </p:cSld>
  <p:clrMapOvr>
    <a:masterClrMapping xmlns:a="http://schemas.openxmlformats.org/drawingml/2006/main"/>
  </p:clrMapOvr>
</p:sld>
</file>