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0328614263d4e7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0c35a4364bb4ffc"/>
    <p:sldId xmlns:r="http://schemas.openxmlformats.org/officeDocument/2006/relationships" id="257" r:id="R7c4225c1ad104d51"/>
    <p:sldId xmlns:r="http://schemas.openxmlformats.org/officeDocument/2006/relationships" id="258" r:id="Ra9fe9b2f2a714369"/>
    <p:sldId xmlns:r="http://schemas.openxmlformats.org/officeDocument/2006/relationships" id="259" r:id="R4227605195b64ef9"/>
    <p:sldId xmlns:r="http://schemas.openxmlformats.org/officeDocument/2006/relationships" id="260" r:id="Rb88892c9a54240db"/>
    <p:sldId xmlns:r="http://schemas.openxmlformats.org/officeDocument/2006/relationships" id="261" r:id="Rb006b31b8f4347c7"/>
    <p:sldId xmlns:r="http://schemas.openxmlformats.org/officeDocument/2006/relationships" id="262" r:id="Rf0cf881ab1fe4f3d"/>
    <p:sldId xmlns:r="http://schemas.openxmlformats.org/officeDocument/2006/relationships" id="263" r:id="Rfda62322b53f4607"/>
    <p:sldId xmlns:r="http://schemas.openxmlformats.org/officeDocument/2006/relationships" id="264" r:id="R1954fdbc893a4820"/>
    <p:sldId xmlns:r="http://schemas.openxmlformats.org/officeDocument/2006/relationships" id="265" r:id="Rf7cd7296558e49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0c35a4364bb4ffc" /><Relationship Type="http://schemas.openxmlformats.org/officeDocument/2006/relationships/slide" Target="/ppt/slides/slide2.xml" Id="R7c4225c1ad104d51" /><Relationship Type="http://schemas.openxmlformats.org/officeDocument/2006/relationships/slide" Target="/ppt/slides/slide3.xml" Id="Ra9fe9b2f2a714369" /><Relationship Type="http://schemas.openxmlformats.org/officeDocument/2006/relationships/slide" Target="/ppt/slides/slide4.xml" Id="R4227605195b64ef9" /><Relationship Type="http://schemas.openxmlformats.org/officeDocument/2006/relationships/slide" Target="/ppt/slides/slide5.xml" Id="Rb88892c9a54240db" /><Relationship Type="http://schemas.openxmlformats.org/officeDocument/2006/relationships/slide" Target="/ppt/slides/slide6.xml" Id="Rb006b31b8f4347c7" /><Relationship Type="http://schemas.openxmlformats.org/officeDocument/2006/relationships/slide" Target="/ppt/slides/slide7.xml" Id="Rf0cf881ab1fe4f3d" /><Relationship Type="http://schemas.openxmlformats.org/officeDocument/2006/relationships/slide" Target="/ppt/slides/slide8.xml" Id="Rfda62322b53f4607" /><Relationship Type="http://schemas.openxmlformats.org/officeDocument/2006/relationships/slide" Target="/ppt/slides/slide9.xml" Id="R1954fdbc893a4820" /><Relationship Type="http://schemas.openxmlformats.org/officeDocument/2006/relationships/slide" Target="/ppt/slides/slide10.xml" Id="Rf7cd7296558e49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Bust a Groove: Das PlayStation-Tanzspiel, das ein Comeback verdient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Rhythmusspiel aus dem Jahr 1998, das japanischen Pop, Funk und Hip-Hop auf die PlayStation brachte, mit einer unvergesslichen Tänzerriege.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1998
Entwickler: Metro
Publisher: Enix
Plattform: PlayStation
Genre: Rhythmus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fühlt sich an wie ein lebendiges, animiertes Musikvideo. Jeder Charakter hat einen eigenen Stil, von einem breakdancenden Roboter bis zu einem Popstar. Die Energie ist ansteckend, mit bunten Bühnen und übertriebenen Tanzbewegungen, die dich zum Lächeln bringen.
Die Stimmung ist pures Vergnügen, niemals ernst.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drückst die Tasten im Takt zur Musik, um einen Combo-Meter aufzubauen. Spezielle Moves werden ausgelöst, wenn du Sequenzen perfekt hinbekommst, und der Bildschirm füllt sich mit Feuerwerk. Ziel ist es, den Gegner durch eine höhere Punktzahl im Tanz zu übertreffen. Es ist einfach, aber süchtig machend.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vielfältige Besetzung an Tänzern mit jeweils eigenen Liedern und Choreografien.
Origineller Soundtrack, der japanischen Pop, Funk und Hip-Hop vereint.
Zweispieler-Modus, der Partys in Tanzduelle verwandelt.
Versteckte Charaktere und freischaltbare Tracks erhöhen den Wiederspielwert.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Vorgerenderte 3D-Charaktere auf 2D-Hintergründen verleihen ihm einen unverwechselbaren Look der späten 90er. Die polygonarmen Modelle und grellen Farben schreien nach der PlayStation-Ära. Die Menüs sind einfach und die Ladebildschirme sind Teil des Charmes.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der Star. Jeder Track ist eingängig und passt perfekt zu seinem Tänzer. Die Soundeffekte – Jubel, Beats und Geräusche von Spezialbewegungen – halten die Energie hoch. Es ist ein Soundtrack, den du noch lange nach dem Spielen vor dich hinsummen könntest.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Das grundlegende Rhythmus-Gameplay ist zeitlos und leicht zu erlernen.
Wirkt veraltet: Die Grafik ist nach modernen Maßstäben klobig.
Funktioniert immer noch: Der Zweispieler-Modus macht auf Partys immer noch einen Riesenspaß.
Wirkt veraltet: Begrenzte Songauswahl im Vergleich zu modernen Rhythmusspielen.
Bust a Groove ist ein verstecktes Juwel des Rhythmusgenres. Sein Charme, die Musik und die Charaktere sind auch heute noch zeitlos.
ℹ️Kuriositäten — Das Spiel wurde von Metro entwickelt, einem kleinen japanischen Studio, das für seine einzigartigen Arcade-Titel bekannt ist. Veröffentlicht wurde es von Enix, besser bekannt für die Dragon Quest-Reihe. Die nordamerikanische Veröffentlichung durch 989 Studios fügte englische Sprachaufnahmen hinzu.</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Jeder, der Tanzspiele oder die Popkultur der späten 90er mag, sollte es ausprobieren. Es ist ein fröhlicher Gruß aus der Vergangenheit.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Bust a Groove Wikipedia</a:t>
            </a:r>
          </a:p>
        </p:txBody>
      </p:sp>
    </p:spTree>
  </p:cSld>
  <p:clrMapOvr>
    <a:masterClrMapping xmlns:a="http://schemas.openxmlformats.org/drawingml/2006/main"/>
  </p:clrMapOvr>
</p:sld>
</file>