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8bcdb69333f41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eafa8c0dbbd74510"/>
    <p:sldId xmlns:r="http://schemas.openxmlformats.org/officeDocument/2006/relationships" id="257" r:id="Rfde8579146e14c69"/>
    <p:sldId xmlns:r="http://schemas.openxmlformats.org/officeDocument/2006/relationships" id="258" r:id="R291218aa7f594808"/>
    <p:sldId xmlns:r="http://schemas.openxmlformats.org/officeDocument/2006/relationships" id="259" r:id="R0410e7c622d64c77"/>
    <p:sldId xmlns:r="http://schemas.openxmlformats.org/officeDocument/2006/relationships" id="260" r:id="Rcce3d0f6eb454202"/>
    <p:sldId xmlns:r="http://schemas.openxmlformats.org/officeDocument/2006/relationships" id="261" r:id="R64e95ed53aab406f"/>
    <p:sldId xmlns:r="http://schemas.openxmlformats.org/officeDocument/2006/relationships" id="262" r:id="R553900599f6a421c"/>
    <p:sldId xmlns:r="http://schemas.openxmlformats.org/officeDocument/2006/relationships" id="263" r:id="Raf8e43aa1cdc4806"/>
    <p:sldId xmlns:r="http://schemas.openxmlformats.org/officeDocument/2006/relationships" id="264" r:id="Rb649463af0b14b31"/>
    <p:sldId xmlns:r="http://schemas.openxmlformats.org/officeDocument/2006/relationships" id="265" r:id="Rc4ec412d04be4091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eafa8c0dbbd74510" /><Relationship Type="http://schemas.openxmlformats.org/officeDocument/2006/relationships/slide" Target="/ppt/slides/slide2.xml" Id="Rfde8579146e14c69" /><Relationship Type="http://schemas.openxmlformats.org/officeDocument/2006/relationships/slide" Target="/ppt/slides/slide3.xml" Id="R291218aa7f594808" /><Relationship Type="http://schemas.openxmlformats.org/officeDocument/2006/relationships/slide" Target="/ppt/slides/slide4.xml" Id="R0410e7c622d64c77" /><Relationship Type="http://schemas.openxmlformats.org/officeDocument/2006/relationships/slide" Target="/ppt/slides/slide5.xml" Id="Rcce3d0f6eb454202" /><Relationship Type="http://schemas.openxmlformats.org/officeDocument/2006/relationships/slide" Target="/ppt/slides/slide6.xml" Id="R64e95ed53aab406f" /><Relationship Type="http://schemas.openxmlformats.org/officeDocument/2006/relationships/slide" Target="/ppt/slides/slide7.xml" Id="R553900599f6a421c" /><Relationship Type="http://schemas.openxmlformats.org/officeDocument/2006/relationships/slide" Target="/ppt/slides/slide8.xml" Id="Raf8e43aa1cdc4806" /><Relationship Type="http://schemas.openxmlformats.org/officeDocument/2006/relationships/slide" Target="/ppt/slides/slide9.xml" Id="Rb649463af0b14b31" /><Relationship Type="http://schemas.openxmlformats.org/officeDocument/2006/relationships/slide" Target="/ppt/slides/slide10.xml" Id="Rc4ec412d04be409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Bust a Groove: O duelo de dança do PlayStation que merece um retorno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jogo de ritmo de 1998 que trouxe pop japonês, funk e hip-hop para o PlayStation, com um elenco de dançarinos inesquecíveis.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1998
Desenvolvedora: Metro
Publicadora: Enix
Plataforma: PlayStation
Gênero: Ritmo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Parece um videoclipe animado e vibrante. Cada personagem tem um estilo distinto, desde um robô dançarino de break até uma pop idol. A energia é contagiante, com palcos coloridos e movimentos de dança exagerados que fazem você sorrir.
O clima é pura diversão, nunca sério.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Como se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aperta botões no ritmo da música para construir um medidor de combo. Movimentos especiais são ativados quando você acerta as sequências, enchendo a tela de fogos de artifício. O objetivo é dançar melhor que seu oponente obtendo uma pontuação mais alta. É simples, mas viciante.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elenco diverso de dançarinos, cada um com músicas e coreografias únicas.
Trilha sonora original que mescla pop japonês, funk e hip-hop.
Modo versus para dois jogadores que transforma festas em duelos de dança.
Personagens ocultos e faixas desbloqueáveis aumentam o valor de repetição.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Personagens 3D pré-renderizados sobre fundos 2D dão a ele uma aparência distinta do final dos anos 90. Os modelos low-poly e as cores vibrantes gritam era PlayStation. Os menus são simples, e as telas de carregamento fazem parte do charme.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a estrela. Cada faixa é cativante e combina perfeitamente com seu dançarino. Os efeitos sonoros — aplausos, batidas e ruídos de movimentos especiais — mantêm a energia alta. É uma trilha sonora que você pode cantarolar muito depois de jogar.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jogabilidade central de ritmo é atemporal e fácil de aprender.
Parece datado: Os gráficos são blocados para os padrões modernos.
Ainda funciona: O modo para dois jogadores continua sendo uma diversão para festas.
Parece datado: Seleção limitada de músicas em comparação com jogos de ritmo modernos.
Bust a Groove é uma joia escondida do gênero de ritmo. Seu charme, música e personagens ainda se mantêm.
ℹ️Curiosidades — O jogo foi desenvolvido pela Metro, um pequeno estúdio japonês conhecido por títulos de arcade únicos. Foi publicado pela Enix, mais conhecida pela série Dragon Quest. O lançamento norte-americano pela 989 Studios adicionou dublagens em inglês.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💃 Por que lembrar?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Qualquer um que ame jogos de dança ou a cultura pop do final dos anos 90 deveria experimentá-lo. É uma explosão alegre do passado.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Bust a Groove Wikipedia</a:t>
            </a:r>
          </a:p>
        </p:txBody>
      </p:sp>
    </p:spTree>
  </p:cSld>
  <p:clrMapOvr>
    <a:masterClrMapping xmlns:a="http://schemas.openxmlformats.org/drawingml/2006/main"/>
  </p:clrMapOvr>
</p:sld>
</file>