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f69b5117ef3a4d9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b89c27cab043490b"/>
    <p:sldId xmlns:r="http://schemas.openxmlformats.org/officeDocument/2006/relationships" id="257" r:id="Rdaf6bdf3233b4080"/>
    <p:sldId xmlns:r="http://schemas.openxmlformats.org/officeDocument/2006/relationships" id="258" r:id="R2e4c88a60d764e21"/>
    <p:sldId xmlns:r="http://schemas.openxmlformats.org/officeDocument/2006/relationships" id="259" r:id="R40cd321e54c841a9"/>
    <p:sldId xmlns:r="http://schemas.openxmlformats.org/officeDocument/2006/relationships" id="260" r:id="Rc54e57a3391d4e21"/>
    <p:sldId xmlns:r="http://schemas.openxmlformats.org/officeDocument/2006/relationships" id="261" r:id="R24379b1583d44932"/>
    <p:sldId xmlns:r="http://schemas.openxmlformats.org/officeDocument/2006/relationships" id="262" r:id="R1b3014abde834920"/>
    <p:sldId xmlns:r="http://schemas.openxmlformats.org/officeDocument/2006/relationships" id="263" r:id="Ra31c2f9b7350461a"/>
    <p:sldId xmlns:r="http://schemas.openxmlformats.org/officeDocument/2006/relationships" id="264" r:id="R4042cb1515e14600"/>
    <p:sldId xmlns:r="http://schemas.openxmlformats.org/officeDocument/2006/relationships" id="265" r:id="R2beb4abfdac149b4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b89c27cab043490b" /><Relationship Type="http://schemas.openxmlformats.org/officeDocument/2006/relationships/slide" Target="/ppt/slides/slide2.xml" Id="Rdaf6bdf3233b4080" /><Relationship Type="http://schemas.openxmlformats.org/officeDocument/2006/relationships/slide" Target="/ppt/slides/slide3.xml" Id="R2e4c88a60d764e21" /><Relationship Type="http://schemas.openxmlformats.org/officeDocument/2006/relationships/slide" Target="/ppt/slides/slide4.xml" Id="R40cd321e54c841a9" /><Relationship Type="http://schemas.openxmlformats.org/officeDocument/2006/relationships/slide" Target="/ppt/slides/slide5.xml" Id="Rc54e57a3391d4e21" /><Relationship Type="http://schemas.openxmlformats.org/officeDocument/2006/relationships/slide" Target="/ppt/slides/slide6.xml" Id="R24379b1583d44932" /><Relationship Type="http://schemas.openxmlformats.org/officeDocument/2006/relationships/slide" Target="/ppt/slides/slide7.xml" Id="R1b3014abde834920" /><Relationship Type="http://schemas.openxmlformats.org/officeDocument/2006/relationships/slide" Target="/ppt/slides/slide8.xml" Id="Ra31c2f9b7350461a" /><Relationship Type="http://schemas.openxmlformats.org/officeDocument/2006/relationships/slide" Target="/ppt/slides/slide9.xml" Id="R4042cb1515e14600" /><Relationship Type="http://schemas.openxmlformats.org/officeDocument/2006/relationships/slide" Target="/ppt/slides/slide10.xml" Id="R2beb4abfdac149b4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Bust a Groove: The PlayStation Dance-Off That Deserves a Comeback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A 1998 rhythm game that brought Japanese pop, funk, and hip-hop to the PlayStation, with a cast of unforgettable dancers.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🎮 About the game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Release: 1998
Developer: Metro
Publisher: Enix
Platform: PlayStation
Genre: Rhythm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🌟 The experience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It feels like a vibrant, animated music video. Each character has a distinct style, from a breakdancing robot to a pop idol. The energy is infectious, with colorful stages and over-the-top dance moves that make you smile.
The mood is pure fun, never serious.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🕹️ How it plays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You press buttons in time with the music to build a combo meter. Special moves trigger when you nail sequences, filling the screen with fireworks. The goal is to out-dance your opponent by earning a higher score. It’s simple but addictive.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✨ What makes it special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diverse cast of dancers, each with unique songs and choreography.
Original soundtrack blending Japanese pop, funk, and hip-hop.
Two-player versus mode that turns parties into dance-offs.
Hidden characters and unlockable tracks add replay value.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🎨 The retro charm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Pre-rendered 3D characters on 2D backgrounds give it a distinct late-90s look. The low-poly models and bright colors scream PlayStation era. The menus are simple, and the loading screens are part of the charm.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Sound &amp; atmosphere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music is the star. Each track is catchy and fits its dancer perfectly. The sound effects—cheers, beats, and special move noises—keep the energy high. It’s a soundtrack you might hum long after playing.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⏳ Then vs. now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Still works: The core rhythm gameplay is timeless and easy to pick up.
Feels dated: The graphics are blocky by modern standards.
Still works: Two-player mode remains a blast for parties.
Feels dated: Limited song selection compared to modern rhythm games.
Bust a Groove is a hidden gem of the rhythm genre. Its charm, music, and character still hold up.
ℹ️Curiosities — The game was developed by Metro, a small Japanese studio known for unique arcade titles. It was published by Enix, better known for the Dragon Quest series. The North American release by 989 Studios added English voiceovers.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💃 Why remember it?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Anyone who loves dance games or late-90s pop culture should give it a spin. It’s a joyful blast from the past.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Sources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Bust a Groove Wikipedia</a:t>
            </a:r>
          </a:p>
        </p:txBody>
      </p:sp>
    </p:spTree>
  </p:cSld>
  <p:clrMapOvr>
    <a:masterClrMapping xmlns:a="http://schemas.openxmlformats.org/drawingml/2006/main"/>
  </p:clrMapOvr>
</p:sld>
</file>