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15b2433ffdf470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0591163f0da465c"/>
    <p:sldId xmlns:r="http://schemas.openxmlformats.org/officeDocument/2006/relationships" id="257" r:id="Rc3642411a8a843b8"/>
    <p:sldId xmlns:r="http://schemas.openxmlformats.org/officeDocument/2006/relationships" id="258" r:id="Raa5d0b93a6354054"/>
    <p:sldId xmlns:r="http://schemas.openxmlformats.org/officeDocument/2006/relationships" id="259" r:id="R27fae931aaa74cbd"/>
    <p:sldId xmlns:r="http://schemas.openxmlformats.org/officeDocument/2006/relationships" id="260" r:id="R500b4dc8db624e63"/>
    <p:sldId xmlns:r="http://schemas.openxmlformats.org/officeDocument/2006/relationships" id="261" r:id="R5fcb8e77f2f444ba"/>
    <p:sldId xmlns:r="http://schemas.openxmlformats.org/officeDocument/2006/relationships" id="262" r:id="R82406d847f4148dd"/>
    <p:sldId xmlns:r="http://schemas.openxmlformats.org/officeDocument/2006/relationships" id="263" r:id="Rb6fb1ee57eb0417b"/>
    <p:sldId xmlns:r="http://schemas.openxmlformats.org/officeDocument/2006/relationships" id="264" r:id="R196344eff51349a1"/>
    <p:sldId xmlns:r="http://schemas.openxmlformats.org/officeDocument/2006/relationships" id="265" r:id="R66c63aaaf3074a0c"/>
    <p:sldId xmlns:r="http://schemas.openxmlformats.org/officeDocument/2006/relationships" id="266" r:id="Rb711305aa0904fae"/>
    <p:sldId xmlns:r="http://schemas.openxmlformats.org/officeDocument/2006/relationships" id="267" r:id="Rde9b767b3b864b7c"/>
    <p:sldId xmlns:r="http://schemas.openxmlformats.org/officeDocument/2006/relationships" id="268" r:id="R0cfb7ad9f5014df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0591163f0da465c" /><Relationship Type="http://schemas.openxmlformats.org/officeDocument/2006/relationships/slide" Target="/ppt/slides/slide2.xml" Id="Rc3642411a8a843b8" /><Relationship Type="http://schemas.openxmlformats.org/officeDocument/2006/relationships/slide" Target="/ppt/slides/slide3.xml" Id="Raa5d0b93a6354054" /><Relationship Type="http://schemas.openxmlformats.org/officeDocument/2006/relationships/slide" Target="/ppt/slides/slide4.xml" Id="R27fae931aaa74cbd" /><Relationship Type="http://schemas.openxmlformats.org/officeDocument/2006/relationships/slide" Target="/ppt/slides/slide5.xml" Id="R500b4dc8db624e63" /><Relationship Type="http://schemas.openxmlformats.org/officeDocument/2006/relationships/slide" Target="/ppt/slides/slide6.xml" Id="R5fcb8e77f2f444ba" /><Relationship Type="http://schemas.openxmlformats.org/officeDocument/2006/relationships/slide" Target="/ppt/slides/slide7.xml" Id="R82406d847f4148dd" /><Relationship Type="http://schemas.openxmlformats.org/officeDocument/2006/relationships/slide" Target="/ppt/slides/slide8.xml" Id="Rb6fb1ee57eb0417b" /><Relationship Type="http://schemas.openxmlformats.org/officeDocument/2006/relationships/slide" Target="/ppt/slides/slide9.xml" Id="R196344eff51349a1" /><Relationship Type="http://schemas.openxmlformats.org/officeDocument/2006/relationships/slide" Target="/ppt/slides/slide10.xml" Id="R66c63aaaf3074a0c" /><Relationship Type="http://schemas.openxmlformats.org/officeDocument/2006/relationships/slide" Target="/ppt/slides/slide11.xml" Id="Rb711305aa0904fae" /><Relationship Type="http://schemas.openxmlformats.org/officeDocument/2006/relationships/slide" Target="/ppt/slides/slide12.xml" Id="Rde9b767b3b864b7c" /><Relationship Type="http://schemas.openxmlformats.org/officeDocument/2006/relationships/slide" Target="/ppt/slides/slide13.xml" Id="R0cfb7ad9f5014df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Can parasitic worms improve health? A look at helminth therapy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 observational review explores the potential benefits and pitfalls of using parasitic worms for health, but evidence is preliminary.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authors reviewed existing studies on helminth therapy in humans. They analyzed the evolutionary relationship between worms and people, and looked at proposed mechanisms and reported benefits.
The review also examined methodological challenges and exaggerated claims in the field.</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Helminths may have potential therapeutic benefits, but evidence is limited.
✅ Proposed mechanisms include immune system modulation, but these are not fully proven.
✅ Many studies have theoretical and methodological difficulties, such as small sample sizes and lack of controls.
✅ Exaggerated claims about benefits are common, and the field needs more rigorous research.</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this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review suggests that helminth therapy is an interesting idea but not ready for use. The evidence is weak, and many studies have flaws. It does not show that worms improve health in a reliable way.
ℹ️This study reviewed existing research on helminth therapy. It does not make a broader health claim beyond what the reviewed studies show.</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that helminth therapy works for any condition.
It does not establish safety or long-term effects.
It does not provide a clear mechanism of action.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review of human studies.
Confidence: Low to moderate — based on a review of observational studies with methodological limitations.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trust tier is Moderate. This means the evidence shows association, not proof of cause. The review highlights many problems in the field, so confidence in the findings is limited.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review is based on existing studies, many of which are small or poorly designed.
It does not include new experimental data.
The authors note exaggerated claims and methodological difficulties in the field.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Can helminth therapy produce consistent health benefits in humans?
What are the long-term safety risks of using parasitic worms?
Which specific conditions might benefit, if any?</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helminth therapy is experimental and not proven safe or effective.
✅ Do not attempt to use parasitic worms without medical supervision.
✅ Follow future research to see if stronger evidence emerges.
✅ Discuss any health concerns with a qualified professional.</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Helminth therapy is a promising but unproven idea; current evidence is weak and does not support its use.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Health-promoting worms? Prospects and pitfalls of helminth therapy. BioEssays: news and reviews in molecular, cellular and developmental biology. 2024 PubMed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Gut Bacteria and Your Brain: What a Review of 25 Studies Found — Explore how gut microbes influence brain function, a parallel to helminths' immune effects.
Cold water immersion: what the science says about stress and immunity — Another unconventional therapy: cold water's effects on stress and immunity, like helminths.
Sauna therapy may ease pain and stiffness in rheumatic diseases — Heat therapy for inflammation offers a different angle on immune modulation.</a:t>
            </a:r>
          </a:p>
        </p:txBody>
      </p:sp>
    </p:spTree>
  </p:cSld>
  <p:clrMapOvr>
    <a:masterClrMapping xmlns:a="http://schemas.openxmlformats.org/drawingml/2006/main"/>
  </p:clrMapOvr>
</p:sld>
</file>