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1f96973b6d1433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326a8f9166c49de"/>
    <p:sldId xmlns:r="http://schemas.openxmlformats.org/officeDocument/2006/relationships" id="257" r:id="R9e927eb335b045ec"/>
    <p:sldId xmlns:r="http://schemas.openxmlformats.org/officeDocument/2006/relationships" id="258" r:id="R177ecfbad0b043a2"/>
    <p:sldId xmlns:r="http://schemas.openxmlformats.org/officeDocument/2006/relationships" id="259" r:id="R7c2287359881449d"/>
    <p:sldId xmlns:r="http://schemas.openxmlformats.org/officeDocument/2006/relationships" id="260" r:id="R3fa39b4daaae40c3"/>
    <p:sldId xmlns:r="http://schemas.openxmlformats.org/officeDocument/2006/relationships" id="261" r:id="Re7b03245ea484aee"/>
    <p:sldId xmlns:r="http://schemas.openxmlformats.org/officeDocument/2006/relationships" id="262" r:id="R736473fd8fe7458e"/>
    <p:sldId xmlns:r="http://schemas.openxmlformats.org/officeDocument/2006/relationships" id="263" r:id="R1472acd3fb634b88"/>
    <p:sldId xmlns:r="http://schemas.openxmlformats.org/officeDocument/2006/relationships" id="264" r:id="Rc71610805eb24c21"/>
    <p:sldId xmlns:r="http://schemas.openxmlformats.org/officeDocument/2006/relationships" id="265" r:id="R93b79a004333427e"/>
    <p:sldId xmlns:r="http://schemas.openxmlformats.org/officeDocument/2006/relationships" id="266" r:id="Rb8aad5fbff1b4d10"/>
    <p:sldId xmlns:r="http://schemas.openxmlformats.org/officeDocument/2006/relationships" id="267" r:id="R3bde21064dd449a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326a8f9166c49de" /><Relationship Type="http://schemas.openxmlformats.org/officeDocument/2006/relationships/slide" Target="/ppt/slides/slide2.xml" Id="R9e927eb335b045ec" /><Relationship Type="http://schemas.openxmlformats.org/officeDocument/2006/relationships/slide" Target="/ppt/slides/slide3.xml" Id="R177ecfbad0b043a2" /><Relationship Type="http://schemas.openxmlformats.org/officeDocument/2006/relationships/slide" Target="/ppt/slides/slide4.xml" Id="R7c2287359881449d" /><Relationship Type="http://schemas.openxmlformats.org/officeDocument/2006/relationships/slide" Target="/ppt/slides/slide5.xml" Id="R3fa39b4daaae40c3" /><Relationship Type="http://schemas.openxmlformats.org/officeDocument/2006/relationships/slide" Target="/ppt/slides/slide6.xml" Id="Re7b03245ea484aee" /><Relationship Type="http://schemas.openxmlformats.org/officeDocument/2006/relationships/slide" Target="/ppt/slides/slide7.xml" Id="R736473fd8fe7458e" /><Relationship Type="http://schemas.openxmlformats.org/officeDocument/2006/relationships/slide" Target="/ppt/slides/slide8.xml" Id="R1472acd3fb634b88" /><Relationship Type="http://schemas.openxmlformats.org/officeDocument/2006/relationships/slide" Target="/ppt/slides/slide9.xml" Id="Rc71610805eb24c21" /><Relationship Type="http://schemas.openxmlformats.org/officeDocument/2006/relationships/slide" Target="/ppt/slides/slide10.xml" Id="R93b79a004333427e" /><Relationship Type="http://schemas.openxmlformats.org/officeDocument/2006/relationships/slide" Target="/ppt/slides/slide11.xml" Id="Rb8aad5fbff1b4d10" /><Relationship Type="http://schemas.openxmlformats.org/officeDocument/2006/relationships/slide" Target="/ppt/slides/slide12.xml" Id="R3bde21064dd449a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Cell Therapies for Newborns: What the Science Says So Far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review of cell therapies for newborns shows promise in early studies but no proven benefit in humans yet.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is a review of preclinical (animal and lab) and early clinical (human) studies. It covers various cell types, including mesenchymal stromal cells from cord blood and placental tissue. The review discusses safety trials in newborns and parental perspectives, but does not present new experimental data.
ℹ️This is a review of existing research, not a new experiment. It highlights associations and early findings, but does not prove cause and effect.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found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preclinical studies suggest potential for benefit, but many cell types were not well-defined.
  The optimal cell type, timing, dose, and protocol for specific newborn conditions are not known.
  There is no clinical evidence yet that cell therapies improve health outcomes in newborns.
  Several early-phase clinical trials are assessing safety in newborn babies.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Cell therapies show promise in early lab and animal studies for treating conditions like prematurity and brain injury in newborns. However, no human studies have proven they work, and key details like the best cell type or dose remain unknown. The field is still in early stages.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review discusses the potential of cell therapies for newborns. It does not claim that these therapies are effective or ready for use.
What it does NOT show
  It does not show that cell therapies improve health in human newborns.
  It does not identify the best cell type or treatment protocol.
  It does not provide evidence of long-term safety or benefits.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review of preclinical and early-phase clinical studies in humans and animals.</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Confidence indicator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Moderate — based on a review of observational and early-stage studies, not definitive trials.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This is a review, not a new study with original data.
  Many cell types were not well-defined in the original studies.
  No clinical evidence of benefit exists yet.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Which cell type works best for which newborn condition?
  What is the optimal dose and timing for treatment?
  Will early safety results lead to proven benefits in larger trials?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Understand that cell therapies for newborns are experimental and not proven.
  ✅ If you are a parent of a premature or sick newborn, discuss any potential therapies with your doctor.
  ✅ Follow updates from clinical trials to see if evidence emerges.
  ✅ Do not seek out unapproved cell therapies outside of clinical trials.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Cell therapies show early promise for newborns, but no human benefit is proven, and key questions remain unanswered.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Advances in neonatal cell therapies: Proceedings of the First Neonatal Cell Therapies Symposium (2022). Pediatric research. 2023 PubMed</a:t>
            </a:r>
          </a:p>
        </p:txBody>
      </p:sp>
    </p:spTree>
  </p:cSld>
  <p:clrMapOvr>
    <a:masterClrMapping xmlns:a="http://schemas.openxmlformats.org/drawingml/2006/main"/>
  </p:clrMapOvr>
</p:sld>
</file>