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976d5d3f08f4bb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ab657a52bc44466"/>
    <p:sldId xmlns:r="http://schemas.openxmlformats.org/officeDocument/2006/relationships" id="257" r:id="R41537be3c2e74dfa"/>
    <p:sldId xmlns:r="http://schemas.openxmlformats.org/officeDocument/2006/relationships" id="258" r:id="R4ea56f26051c47e0"/>
    <p:sldId xmlns:r="http://schemas.openxmlformats.org/officeDocument/2006/relationships" id="259" r:id="Rcab58886cb89493f"/>
    <p:sldId xmlns:r="http://schemas.openxmlformats.org/officeDocument/2006/relationships" id="260" r:id="R94b0493c096442d5"/>
    <p:sldId xmlns:r="http://schemas.openxmlformats.org/officeDocument/2006/relationships" id="261" r:id="R8872408fb2b14223"/>
    <p:sldId xmlns:r="http://schemas.openxmlformats.org/officeDocument/2006/relationships" id="262" r:id="Rbf61ec62784b4148"/>
    <p:sldId xmlns:r="http://schemas.openxmlformats.org/officeDocument/2006/relationships" id="263" r:id="R0420bc05b3af4be6"/>
    <p:sldId xmlns:r="http://schemas.openxmlformats.org/officeDocument/2006/relationships" id="264" r:id="R4123a482bb2d45a9"/>
    <p:sldId xmlns:r="http://schemas.openxmlformats.org/officeDocument/2006/relationships" id="265" r:id="R8b9a45261bfc4f63"/>
    <p:sldId xmlns:r="http://schemas.openxmlformats.org/officeDocument/2006/relationships" id="266" r:id="R3adf4431edd74073"/>
    <p:sldId xmlns:r="http://schemas.openxmlformats.org/officeDocument/2006/relationships" id="267" r:id="Rda6d785f644e4576"/>
    <p:sldId xmlns:r="http://schemas.openxmlformats.org/officeDocument/2006/relationships" id="268" r:id="R045279ac4c8a48b0"/>
    <p:sldId xmlns:r="http://schemas.openxmlformats.org/officeDocument/2006/relationships" id="269" r:id="R18df080cd73b4b7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ab657a52bc44466" /><Relationship Type="http://schemas.openxmlformats.org/officeDocument/2006/relationships/slide" Target="/ppt/slides/slide2.xml" Id="R41537be3c2e74dfa" /><Relationship Type="http://schemas.openxmlformats.org/officeDocument/2006/relationships/slide" Target="/ppt/slides/slide3.xml" Id="R4ea56f26051c47e0" /><Relationship Type="http://schemas.openxmlformats.org/officeDocument/2006/relationships/slide" Target="/ppt/slides/slide4.xml" Id="Rcab58886cb89493f" /><Relationship Type="http://schemas.openxmlformats.org/officeDocument/2006/relationships/slide" Target="/ppt/slides/slide5.xml" Id="R94b0493c096442d5" /><Relationship Type="http://schemas.openxmlformats.org/officeDocument/2006/relationships/slide" Target="/ppt/slides/slide6.xml" Id="R8872408fb2b14223" /><Relationship Type="http://schemas.openxmlformats.org/officeDocument/2006/relationships/slide" Target="/ppt/slides/slide7.xml" Id="Rbf61ec62784b4148" /><Relationship Type="http://schemas.openxmlformats.org/officeDocument/2006/relationships/slide" Target="/ppt/slides/slide8.xml" Id="R0420bc05b3af4be6" /><Relationship Type="http://schemas.openxmlformats.org/officeDocument/2006/relationships/slide" Target="/ppt/slides/slide9.xml" Id="R4123a482bb2d45a9" /><Relationship Type="http://schemas.openxmlformats.org/officeDocument/2006/relationships/slide" Target="/ppt/slides/slide10.xml" Id="R8b9a45261bfc4f63" /><Relationship Type="http://schemas.openxmlformats.org/officeDocument/2006/relationships/slide" Target="/ppt/slides/slide11.xml" Id="R3adf4431edd74073" /><Relationship Type="http://schemas.openxmlformats.org/officeDocument/2006/relationships/slide" Target="/ppt/slides/slide12.xml" Id="Rda6d785f644e4576" /><Relationship Type="http://schemas.openxmlformats.org/officeDocument/2006/relationships/slide" Target="/ppt/slides/slide13.xml" Id="R045279ac4c8a48b0" /><Relationship Type="http://schemas.openxmlformats.org/officeDocument/2006/relationships/slide" Target="/ppt/slides/slide14.xml" Id="R18df080cd73b4b7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Celtic Frost: A Arte da Escuridão Desajeitada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banda suíça que tornou o metal extremo mais estranho, pesado e ambicioso — e depois se desfez em público.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Estilo: Metal extremo com tendências de vanguarda
  ✅ Anos de atividade: 1984–2008
  ✅ Origem: Zurique, Suíça
  ✅ Época-chave: 1984–1987
  ✅ Gravadora: Noise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Proposta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Celtic Frost pegou a agressividade bruta do início do metal extremo e a levou para territórios estranhos. Eles pegaram emprestado do clássico, do industrial e do pop sem nunca soar confortáveis em nada disso. Seus melhores discos soam como uma banda descobrindo como ser pesada quebrando as regras.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banda se formou em 1984 a partir das cinzas do Hellhammer, um projeto primitivo de death-metal suíço. Seus primeiros EPs e álbuns—Morbid Tales, To Mega Therion, Into the Pandemonium—expandiram o que o metal extremo podia conter.
Uma desastrosa mudança de estilo em Cold Lake (1988) quase os destruiu. Após uma breve reunião nos anos 1990, eles retornaram com o esmagador Monotheist em 2006 antes de se desfazerem permanentemente em 2008.</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Os Argumentos Contra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é extremamente desigual. Cold Lake abandonou tudo o que tornava a banda distinta por uma postura medíocre de glam-metal. Vanity / Nemesis tentou equilibrar as coisas e não satisfez ninguém.
Mesmo os discos clássicos têm momentos em que a ambição supera a execução—músicas que divagam, riffs que não acertam, produção que enterra os vocais.
  ⚠️Aviso: Cold Lake foi tão mal recebido que a gravadora original da banda os descartou pouco após seu lançamento.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Caos como Método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verdadeira tensão do Celtic Frost está entre sua ambição e sua capacidade. Eles queriam fazer art-metal antes que alguém tivesse um nome para isso. Mas faltava a eles o polimento técnico das bandas posteriores que explorariam território semelhante.
O resultado é uma música que parece genuinamente instável—não porque os músicos não soubessem tocar, mas porque se recusavam a fazer a escolha fácil. Essa instabilidade é o que faz com que os melhores trabalhos ainda soem perigosos.
Seus melhores discos soam como uma banda descobrindo como ser pesada quebrando as regras.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Riff que se Recusa a Ficar Parado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guitarra de Tom G. Warrior evita os padrões habituais do metal. Os riffs frequentemente começam e param abruptamente, ou mudam para intervalos inesperados. Os ritmos não se encaixam em um groove confortável.
Em To Mega Therion, músicas como 'Circle of the Tyrants' passam por seções que parecem quase desconexas. O efeito é deliberado: a música nunca se acomoda, e o ouvinte nunca relaxa.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Vocais que Não Performam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entrega vocal de Warrior é um grunhido, não um rosnado—plano, rítmico, quase percussivo. Ele não usa extensão ou melodia. A voz se situa na mesma faixa média das guitarras, adicionando textura em vez de melodia.
Em Into the Pandemonium, essa abordagem faz até mesmo a cover de 'Mexican Radio' soar como uma ameaça. A voz é um instrumento de atmosfera, não de expressão.
  ℹ️Você sabia? O grunhido característico de Tom G. Warrior foi parcialmente inspirado pelo som de um animal morrendo que ele ouviu quando criança.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Celtic Frost mostrou que o metal extremo poderia ser estranho sem ser autoindulgente. Sua disposição para interromper um blast beat com uma guitarra limpa, ou deixar uma música desmoronar antes de reconstruí-la, abriu um caminho que bandas posteriores como Neurosis e Godspeed You! Black Emperor alargariam.
Eles nunca se tornaram um nome familiar, mas seus melhores discos ainda soam como ninguém mais.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nome da banda foi tirado de uma linha de uma música da banda britânica de rock Jethro Tull.
  O grunhido característico de Tom G. Warrior foi parcialmente inspirado pelo som de um animal morrendo que ele ouviu quando criança.
  Cold Lake foi tão mal recebido que a gravadora original da banda o dispensou logo após seu lançamento.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Permanece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Celtic Frost fez álbuns que parecem que podem desmoronar a qualquer momento. Essa tensão—entre ambição e execução, entre peso e estranheza—é o que mantém vivo o seu melhor trabalho.
Eles não aperfeiçoaram o metal extremo. Eles o tornaram mais estranho, e isso acabou sendo mais valioso.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Into the Crypts of Rays (1984 – Morbid Tales)
O modelo para tudo que se seguiu: um único riff repetido até a hipnose, um vocal que soa como um comando, e uma estrutura que se recusa a resolver. Estabelece a abordagem central da banda em menos de quatro minutos.
Ouça: Spotify · Apple Music · YouTube
Progeny (1985 – To Mega Therion)
Mostra como o Celtic Frost usou mudanças de andamento para criar tensão. Os versos moem em uma marcha lenta; o refrão se abre em algo quase melódico. O contraste é nítido e eficaz.
Ouça: Spotify · Apple Music · YouTubeCircle of the Tyrants (1985 – To Mega Therion)
Uma masterclass em riffing estranho. A linha principal da guitarra se move em intervalos inesperados, e a estrutura da música parece montada em vez de escrita. Não deveria funcionar, mas funciona.
Ouça…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Tortoise: The Band That Made Post-Rock a Verb — Assim como Celtic Frost, Tortoise usa o estúdio como uma ferramenta para romper expectativas de gênero e construir som atmosférico e instável.
  Godspeed You! Black Emperor: The Band That Waits — Ambas as bandas constroem tensão através da paciência e do risco estrutural, fazendo música que parece perigosa porque recusa uma resolução fácil.
  Scott Walker: The Baritone Who Left Pop Behind — A mudança de Scott Walker do pop para a vanguarda espelha a própria jornada do Celtic Frost, do metal extremo à ambição experimental.</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Celtic Frost Wikipedia
  Discografia MusicBrainz</a:t>
            </a:r>
          </a:p>
        </p:txBody>
      </p:sp>
    </p:spTree>
  </p:cSld>
  <p:clrMapOvr>
    <a:masterClrMapping xmlns:a="http://schemas.openxmlformats.org/drawingml/2006/main"/>
  </p:clrMapOvr>
</p:sld>
</file>