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dd92d5bd3e0437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3047c451c4f488b"/>
    <p:sldId xmlns:r="http://schemas.openxmlformats.org/officeDocument/2006/relationships" id="257" r:id="Re8b7430062c2434a"/>
    <p:sldId xmlns:r="http://schemas.openxmlformats.org/officeDocument/2006/relationships" id="258" r:id="R41f34bc0b23840c2"/>
    <p:sldId xmlns:r="http://schemas.openxmlformats.org/officeDocument/2006/relationships" id="259" r:id="R99366e4f9ba045cf"/>
    <p:sldId xmlns:r="http://schemas.openxmlformats.org/officeDocument/2006/relationships" id="260" r:id="R2d306a66b8964354"/>
    <p:sldId xmlns:r="http://schemas.openxmlformats.org/officeDocument/2006/relationships" id="261" r:id="R887eaa2019dc4e00"/>
    <p:sldId xmlns:r="http://schemas.openxmlformats.org/officeDocument/2006/relationships" id="262" r:id="R3a06cf62b9834e89"/>
    <p:sldId xmlns:r="http://schemas.openxmlformats.org/officeDocument/2006/relationships" id="263" r:id="R99a19477fabd4501"/>
    <p:sldId xmlns:r="http://schemas.openxmlformats.org/officeDocument/2006/relationships" id="264" r:id="Rafa758fcb2e24c90"/>
    <p:sldId xmlns:r="http://schemas.openxmlformats.org/officeDocument/2006/relationships" id="265" r:id="R2247f210cf6a4d38"/>
    <p:sldId xmlns:r="http://schemas.openxmlformats.org/officeDocument/2006/relationships" id="266" r:id="Rcaddf362829d4ec5"/>
    <p:sldId xmlns:r="http://schemas.openxmlformats.org/officeDocument/2006/relationships" id="267" r:id="R84348d92a1864cab"/>
    <p:sldId xmlns:r="http://schemas.openxmlformats.org/officeDocument/2006/relationships" id="268" r:id="R7163812b60c646ef"/>
    <p:sldId xmlns:r="http://schemas.openxmlformats.org/officeDocument/2006/relationships" id="269" r:id="R53f23e53be9a40b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3047c451c4f488b" /><Relationship Type="http://schemas.openxmlformats.org/officeDocument/2006/relationships/slide" Target="/ppt/slides/slide2.xml" Id="Re8b7430062c2434a" /><Relationship Type="http://schemas.openxmlformats.org/officeDocument/2006/relationships/slide" Target="/ppt/slides/slide3.xml" Id="R41f34bc0b23840c2" /><Relationship Type="http://schemas.openxmlformats.org/officeDocument/2006/relationships/slide" Target="/ppt/slides/slide4.xml" Id="R99366e4f9ba045cf" /><Relationship Type="http://schemas.openxmlformats.org/officeDocument/2006/relationships/slide" Target="/ppt/slides/slide5.xml" Id="R2d306a66b8964354" /><Relationship Type="http://schemas.openxmlformats.org/officeDocument/2006/relationships/slide" Target="/ppt/slides/slide6.xml" Id="R887eaa2019dc4e00" /><Relationship Type="http://schemas.openxmlformats.org/officeDocument/2006/relationships/slide" Target="/ppt/slides/slide7.xml" Id="R3a06cf62b9834e89" /><Relationship Type="http://schemas.openxmlformats.org/officeDocument/2006/relationships/slide" Target="/ppt/slides/slide8.xml" Id="R99a19477fabd4501" /><Relationship Type="http://schemas.openxmlformats.org/officeDocument/2006/relationships/slide" Target="/ppt/slides/slide9.xml" Id="Rafa758fcb2e24c90" /><Relationship Type="http://schemas.openxmlformats.org/officeDocument/2006/relationships/slide" Target="/ppt/slides/slide10.xml" Id="R2247f210cf6a4d38" /><Relationship Type="http://schemas.openxmlformats.org/officeDocument/2006/relationships/slide" Target="/ppt/slides/slide11.xml" Id="Rcaddf362829d4ec5" /><Relationship Type="http://schemas.openxmlformats.org/officeDocument/2006/relationships/slide" Target="/ppt/slides/slide12.xml" Id="R84348d92a1864cab" /><Relationship Type="http://schemas.openxmlformats.org/officeDocument/2006/relationships/slide" Target="/ppt/slides/slide13.xml" Id="R7163812b60c646ef" /><Relationship Type="http://schemas.openxmlformats.org/officeDocument/2006/relationships/slide" Target="/ppt/slides/slide14.xml" Id="R53f23e53be9a40b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Celtic Frost: Die Kunst der unbehaglichen Dunkelheit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Schweizer Band, die extremen Metal seltsamer, schwerer und ambitionierter machte – und dann in der Öffentlichkeit auseinanderfiel.</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Stil: Extreme Metal mit avantgardistischen Tendenzen
  ✅ Aktiv seit: 1984–2008
  ✅ Herkunft: Zürich, Schweiz
  ✅ Schlüsselära: 1984–1987
  ✅ Label: Noise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Pitch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 nahm die rohe Aggression des frühen Extreme Metal und trieb sie in unbekanntes Terrain. Sie bedienten sich bei Klassik, Industrial und Pop, ohne sich jemals in einem dieser Genres wohlzufühlen. Ihre besten Alben fühlen sich an, als würde eine Band herausfinden, wie man heavy ist, indem man die Regeln bricht.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Band formierte sich 1984 aus der Asche von Hellhammer, einem primitiven Schweizer Death-Metal-Projekt. Ihre frühen EPs und Alben – Morbid Tales, To Mega Therion, Into the Pandemonium – erweiterten das Spektrum dessen, was Extreme Metal enthalten konnte.
Ein desaströser Stilwechsel auf Cold Lake (1988) hätte sie beinahe beendet. Nach einer kurzen Wiedervereinigung in den 1990ern kehrten sie 2006 mit dem erdrückenden Monotheist zurück, bevor sie sich 2008 endgültig auflösten.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Kritikpunkte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Katalog ist extrem uneinheitlich. Cold Lake gab alles auf, was die Band unverwechselbar machte, für dünnes Glam-Metal-Gehabe. Vanity / Nemesis versuchte, die Differenz zu wahren und stellte niemanden zufrieden.
Selbst die klassischen Alben haben Momente, in denen der Ehrgeiz die Umsetzung übersteigt – Songs, die dahintrödeln, Riffs, die nicht treffen, Produktion, die den Gesang begräbt.
  ⚠️Warnung: Cold Lake wurde so schlecht aufgenommen, dass das ursprüngliche Label der Band sie kurz nach der Veröffentlichung fallen ließ.</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Chaos als Methode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Frosts wahre Spannung liegt zwischen ihrem Anspruch und ihrer Umsetzung. Sie wollten Art-Metal machen, bevor jemand einen Namen dafür hatte. Aber ihnen fehlte die technische Finesse späterer Bands, die ähnliches Terrain beackerten.
Das Ergebnis ist Musik, die sich echt instabil anfühlt – nicht weil die Spieler nicht spielen konnten, sondern weil sie sich weigerten, die einfache Wahl zu treffen. Diese Instabilität ist es, die das beste Werk immer noch gefährlich klingen lässt.
Ihre besten Alben fühlen sich an, als würde eine Band herausfinden, wie man heavy ist, indem man die Regeln bricht.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Riff, das keine Ruhe gibt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 G. Warriors Gitarrenspiel vermeidet die üblichen Metal-Muster. Riffs beginnen und enden oft abrupt oder wechseln in unerwartete Intervalle. Die Rhythmen lassen sich nicht in eine bequeme Groove-Struktur einfügen.
Auf To Mega Therion bewegen sich Songs wie 'Circle of the Tyrants' durch Abschnitte, die fast zusammenhanglos wirken. Der Effekt ist bewusst: Die Musik beruhigt sich nie, und der Hörer entspannt sich nie.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Gesang, der nicht performt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Warriors Gesangsstil ist ein Grunzen, kein Growlen – flach, rhythmisch, fast perkussiv. Er nutzt weder Tonumfang noch Melodie. Die Stimme bewegt sich im selben mittleren Bereich wie die Gitarren und fügt eher Textur als Melodie hinzu.
Auf Into the Pandemonium lässt dieser Ansatz selbst das Cover von 'Mexican Radio' wie eine Drohung klingen. Die Stimme ist ein Instrument der Atmosphäre, nicht des Ausdrucks.
  ℹ️Wusstest du? Tom G. Warriors charakteristisches Grunzen wurde teilweise vom Geräusch eines sterbenden Tieres inspiriert, das er als Kind hörte.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 zeigte, dass extremer Metal seltsam sein kann, ohne selbstverliebt zu wirken. Ihre Bereitschaft, einen Blast Beat mit einer sauberen Gitarre zu unterbrechen oder einen Song auseinanderfallen zu lassen, bevor sie ihn wieder aufbauen, öffnete einen Weg, den spätere Bands wie Neurosis und Godspeed You! Black Emperor weiter ausbauten.
Sie wurden nie zu einem allgemein bekannten Namen, aber ihre besten Alben klingen immer noch wie niemand sonst.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Bandname wurde einer Zeile in einem Song der britischen Rockband Jethro Tull entnommen.
  Tom G. Warriors charakteristisches Grunzen wurde teilweise vom Geräusch eines sterbenden Tieres inspiriert, das er als Kind hörte.
  Cold Lake wurde so schlecht aufgenommen, dass das ursprüngliche Label der Band sie kurz nach der Veröffentlichung fallen ließ.</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 haben Alben gemacht, die sich anfühlen, als könnten sie jeden Moment auseinanderfallen. Diese Spannung – zwischen Ehrgeiz und Ausführung, zwischen Schwere und Ungeschicklichkeit – ist es, die ihre besten Werke lebendig hält.
Sie haben extremen Metal nicht perfektioniert. Sie haben ihn seltsamer gemacht, und das erwies sich als wertvoller.</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Into the Crypts of Rays (1984 – Morbid Tales)
Die Vorlage für alles, was folgte: ein einzelnes Riff, das sich zur Hypnose wiederholt, ein Gesang, der wie ein Befehl klingt, und eine Struktur, die sich auflöst. Es etabliert den Kernansatz der Band in weniger als vier Minuten.
Hören: Spotify · Apple Music · YouTube
Progeny (1985 – To Mega Therion)
Zeigt, wie Celtic Frost Tempowechsel nutzten, um Spannung zu erzeugen. Die Strophen mahlen in einem langsamen Marsch; der Refrain öffnet sich zu etwas fast Melodischem. Der Kontrast ist schroff und effektiv.
Hören: Spotify · Apple Music · YouTube
Circle of the Tyrants (1985 – To Mega Therion)
Eine Meisterklasse in sperrigem Riffing. Die Hauptgitarrenlinie bewegt sich in unerwarteten Intervallen, und die Songstruktur wirkt eher zusammengestückelt a…</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Tortoise: The Band That Made Post-Rock a Verb — Wie Celtic Frost nutzt auch Tortoise das Studio als Werkzeug, um Genreerwartungen zu durchbrechen und instabile, atmosphärische Klänge zu erschaffen.
  Godspeed You! Black Emperor: The Band That Waits — Beide Bands bauen Spannung durch Geduld und strukturelles Risiko auf und machen Musik, die sich gefährlich anfühlt, weil sie einfache Auflösungen verweigert.
  Scott Walker: The Baritone Who Left Pop Behind — Scott Walkers Wandel vom Pop zur Avantgarde spiegelt Celtic Frosts eigene Reise vom extremen Metal zu experimentellem Ehrgeiz wider.</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 Wikipedia
  Diskografie MusicBrainz</a:t>
            </a:r>
          </a:p>
        </p:txBody>
      </p:sp>
    </p:spTree>
  </p:cSld>
  <p:clrMapOvr>
    <a:masterClrMapping xmlns:a="http://schemas.openxmlformats.org/drawingml/2006/main"/>
  </p:clrMapOvr>
</p:sld>
</file>