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7edb079c72740fb"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cf101c55fab4794"/>
    <p:sldId xmlns:r="http://schemas.openxmlformats.org/officeDocument/2006/relationships" id="257" r:id="R0a3fdb64454d4ec1"/>
    <p:sldId xmlns:r="http://schemas.openxmlformats.org/officeDocument/2006/relationships" id="258" r:id="R10696f949086499a"/>
    <p:sldId xmlns:r="http://schemas.openxmlformats.org/officeDocument/2006/relationships" id="259" r:id="R934e283feb0641b3"/>
    <p:sldId xmlns:r="http://schemas.openxmlformats.org/officeDocument/2006/relationships" id="260" r:id="Rcc4631d8ed794539"/>
    <p:sldId xmlns:r="http://schemas.openxmlformats.org/officeDocument/2006/relationships" id="261" r:id="Ra901201113bd4cd0"/>
    <p:sldId xmlns:r="http://schemas.openxmlformats.org/officeDocument/2006/relationships" id="262" r:id="R2357f72e4bfd465f"/>
    <p:sldId xmlns:r="http://schemas.openxmlformats.org/officeDocument/2006/relationships" id="263" r:id="R4770153adae44def"/>
    <p:sldId xmlns:r="http://schemas.openxmlformats.org/officeDocument/2006/relationships" id="264" r:id="R3a55a2f017e74ba8"/>
    <p:sldId xmlns:r="http://schemas.openxmlformats.org/officeDocument/2006/relationships" id="265" r:id="R219ff9fdb60345a1"/>
    <p:sldId xmlns:r="http://schemas.openxmlformats.org/officeDocument/2006/relationships" id="266" r:id="R6f12e6cc0a07471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cf101c55fab4794" /><Relationship Type="http://schemas.openxmlformats.org/officeDocument/2006/relationships/slide" Target="/ppt/slides/slide2.xml" Id="R0a3fdb64454d4ec1" /><Relationship Type="http://schemas.openxmlformats.org/officeDocument/2006/relationships/slide" Target="/ppt/slides/slide3.xml" Id="R10696f949086499a" /><Relationship Type="http://schemas.openxmlformats.org/officeDocument/2006/relationships/slide" Target="/ppt/slides/slide4.xml" Id="R934e283feb0641b3" /><Relationship Type="http://schemas.openxmlformats.org/officeDocument/2006/relationships/slide" Target="/ppt/slides/slide5.xml" Id="Rcc4631d8ed794539" /><Relationship Type="http://schemas.openxmlformats.org/officeDocument/2006/relationships/slide" Target="/ppt/slides/slide6.xml" Id="Ra901201113bd4cd0" /><Relationship Type="http://schemas.openxmlformats.org/officeDocument/2006/relationships/slide" Target="/ppt/slides/slide7.xml" Id="R2357f72e4bfd465f" /><Relationship Type="http://schemas.openxmlformats.org/officeDocument/2006/relationships/slide" Target="/ppt/slides/slide8.xml" Id="R4770153adae44def" /><Relationship Type="http://schemas.openxmlformats.org/officeDocument/2006/relationships/slide" Target="/ppt/slides/slide9.xml" Id="R3a55a2f017e74ba8" /><Relationship Type="http://schemas.openxmlformats.org/officeDocument/2006/relationships/slide" Target="/ppt/slides/slide10.xml" Id="R219ff9fdb60345a1" /><Relationship Type="http://schemas.openxmlformats.org/officeDocument/2006/relationships/slide" Target="/ppt/slides/slide11.xml" Id="R6f12e6cc0a07471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Chocobo's Dungeon 2: A Final Fantasy Spinoff That Went Rogue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PlayStation RPG where a cute yellow bird explores randomly generated dungeons in a Final Fantasy-themed adventure.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Quick facts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1998
Developer: Square
Publisher: Square
Platform: PlayStation
Genre: Role-playing game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guide Chocobo through a series of mysterious, ever-changing dungeons. The mood is light and whimsical, with colorful graphics and cheerful music. Each floor is a new puzzle, and the threat of losing everything adds tension. It feels like a storybook come to life, but with real stakes.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Dungeons are randomly generated each time you enter. You move one step at a time, battling monsters by bumping into them. Items and equipment are found on the floor, but if you die, you lose everything. The goal is to reach the exit and rescue friends. It's a roguelike, but accessible.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Combines Final Fantasy's cute mascot with the punishing roguelike genre.
✅ Randomly generated dungeons ensure no two runs are the same.
✅ Permadeath of items adds genuine risk to every step.
✅ Simple controls make it easy to pick up but hard to master.
ℹ️This rare crossover made the punishing roguelike genre cute and accessible.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2D sprites and pre-rendered backgrounds give it a late-90s PlayStation look. The low resolution and simple animations feel dated now, but they also give the game a handmade quality. It's unmistakably from the era of memory cards and loading screens.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light and bouncy, fitting the whimsical world. Sound effects are playful—Chocobo's chirps and the clatter of items. The audio creates a cozy, adventurous mood that contrasts with the dungeon's danger.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roguelike loop is timeless and addictive.
Feels dated: Slow movement and lack of modern conveniences like auto-save.
Still works: The charming art style and music hold up well.
Feels dated: No explanation of mechanics; you learn by dying.
Still works: The risk of losing items keeps tension high.
💡Fans of Final Fantasy or puzzle-like RPGs will find a quirky, memorable adventure.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It's a small gem from Square's experimental era.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Chocobo's Dungeon 2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Azure Dreams: A Monster-Taming Dungeon Crawler - Another PlayStation roguelike with monster raising and town-building, offering a different take on permadeath and progression.
King's Field: FromSoftware's First Dark Fantasy - A slow, punishing first-person dungeon crawl that shares the risk-and-reward ethos of roguelikes, but with a grim tone.
Tobal No. 1: The Square Fighting Game That Time Forgot - Another Square experimental title from the same era, with a deep Quest mode that feels like a dungeon crawler.</a:t>
            </a:r>
          </a:p>
        </p:txBody>
      </p:sp>
    </p:spTree>
  </p:cSld>
  <p:clrMapOvr>
    <a:masterClrMapping xmlns:a="http://schemas.openxmlformats.org/drawingml/2006/main"/>
  </p:clrMapOvr>
</p:sld>
</file>