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492d1452561e4405"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de3258c491b1449d"/>
    <p:sldId xmlns:r="http://schemas.openxmlformats.org/officeDocument/2006/relationships" id="257" r:id="R0ac07dccf3034c4e"/>
    <p:sldId xmlns:r="http://schemas.openxmlformats.org/officeDocument/2006/relationships" id="258" r:id="R6943b18627b14464"/>
    <p:sldId xmlns:r="http://schemas.openxmlformats.org/officeDocument/2006/relationships" id="259" r:id="Ra5226f234b7846f8"/>
    <p:sldId xmlns:r="http://schemas.openxmlformats.org/officeDocument/2006/relationships" id="260" r:id="Rd859b93dbb844ba5"/>
    <p:sldId xmlns:r="http://schemas.openxmlformats.org/officeDocument/2006/relationships" id="261" r:id="R4aa566d306a04878"/>
    <p:sldId xmlns:r="http://schemas.openxmlformats.org/officeDocument/2006/relationships" id="262" r:id="R070afb0041bd4c12"/>
    <p:sldId xmlns:r="http://schemas.openxmlformats.org/officeDocument/2006/relationships" id="263" r:id="R884e187430664bcc"/>
    <p:sldId xmlns:r="http://schemas.openxmlformats.org/officeDocument/2006/relationships" id="264" r:id="R4cdb66fb41b24d83"/>
    <p:sldId xmlns:r="http://schemas.openxmlformats.org/officeDocument/2006/relationships" id="265" r:id="R8abce0661817440f"/>
    <p:sldId xmlns:r="http://schemas.openxmlformats.org/officeDocument/2006/relationships" id="266" r:id="R7e1e0910d67b4b3b"/>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de3258c491b1449d" /><Relationship Type="http://schemas.openxmlformats.org/officeDocument/2006/relationships/slide" Target="/ppt/slides/slide2.xml" Id="R0ac07dccf3034c4e" /><Relationship Type="http://schemas.openxmlformats.org/officeDocument/2006/relationships/slide" Target="/ppt/slides/slide3.xml" Id="R6943b18627b14464" /><Relationship Type="http://schemas.openxmlformats.org/officeDocument/2006/relationships/slide" Target="/ppt/slides/slide4.xml" Id="Ra5226f234b7846f8" /><Relationship Type="http://schemas.openxmlformats.org/officeDocument/2006/relationships/slide" Target="/ppt/slides/slide5.xml" Id="Rd859b93dbb844ba5" /><Relationship Type="http://schemas.openxmlformats.org/officeDocument/2006/relationships/slide" Target="/ppt/slides/slide6.xml" Id="R4aa566d306a04878" /><Relationship Type="http://schemas.openxmlformats.org/officeDocument/2006/relationships/slide" Target="/ppt/slides/slide7.xml" Id="R070afb0041bd4c12" /><Relationship Type="http://schemas.openxmlformats.org/officeDocument/2006/relationships/slide" Target="/ppt/slides/slide8.xml" Id="R884e187430664bcc" /><Relationship Type="http://schemas.openxmlformats.org/officeDocument/2006/relationships/slide" Target="/ppt/slides/slide9.xml" Id="R4cdb66fb41b24d83" /><Relationship Type="http://schemas.openxmlformats.org/officeDocument/2006/relationships/slide" Target="/ppt/slides/slide10.xml" Id="R8abce0661817440f" /><Relationship Type="http://schemas.openxmlformats.org/officeDocument/2006/relationships/slide" Target="/ppt/slides/slide11.xml" Id="R7e1e0910d67b4b3b"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Chocobo's Dungeon 2: Ein Final-Fantasy-Ableger, der Rogue wird</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Ein PlayStation-RPG, in dem ein süßer gelber Vogel zufällig generierte Dungeons in einem Final-Fantasy-Abenteuer erkundet.</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Kurzinfo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Veröffentlichung: 1998
Entwickler: Square
Publisher: Square
Plattform: PlayStation
Genre: Rollenspiel</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Das Erlebnis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Du führst Chocobo durch eine Reihe geheimnisvoller, sich ständig verändernder Verliese. Die Stimmung ist leicht und verspielt, mit bunten Grafiken und fröhlicher Musik. Jede Ebene ist ein neues Rätsel, und die Gefahr, alles zu verlieren, sorgt für Spannung. Es fühlt sich an wie ein lebendig gewordenes Märchenbuch, aber mit echten Konsequenzen.</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Spielprinzip</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Verliese werden jedes Mal zufällig generiert, wenn du sie betrittst. Du bewegst dich Schritt für Schritt und bekämpfst Monster, indem du in sie hineinläufst. Gegenstände und Ausrüstung findest du in den Ebenen, aber wenn du stirbst, verlierst du alles. Ziel ist es, den Ausgang zu erreichen und Freunde zu retten. Es ist ein Roguelike, aber zugänglich.</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es besonders macht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Kombiniert Final Fantasys niedliches Maskottchen mit dem anspruchsvollen Roguelike-Genre.
✅ Zufällig generierte Verliese sorgen dafür, dass kein Durchgang dem anderen gleicht.
✅ Der permanente Verlust von Gegenständen verleiht jedem Schritt echte Gefahr.
✅ Einfache Steuerung macht es leicht zugänglich, aber schwer zu meistern.
ℹ️Dieser seltene Crossover machte das fordernde Roguelike-Genre niedlich und zugänglich.</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Der Retro-Charme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2D-Sprites und vorgerenderte Hintergründe verleihen ihm den späten 90er-Jahre-PlayStation-Look. Die niedrige Auflösung und die einfachen Animationen wirken heute veraltet, aber sie verleihen dem Spiel auch eine handgemachte Qualität. Es ist unverkennbar aus der Ära der Memory Cards und Ladebildschirme.</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Sound &amp; Atmosphäre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Musik ist leicht und beschwingt und passt zur verspielten Welt. Soundeffekte sind verspielt – Chocobos Fiepen und das Klappern von Gegenständen. Der Klang erzeugt eine gemütliche, abenteuerliche Stimmung, die einen Kontrast zur Gefahr des Verlieses bildet.</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Damals vs. heute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Funktioniert immer noch: Der Roguelike-Kreislauf ist zeitlos und süchtig machend.
Wirkt veraltet: Langsame Bewegung und fehlende moderne Annehmlichkeiten wie Auto-Speichern.
Funktioniert immer noch: Der charmante Kunststil und die Musik halten sich gut.
Wirkt veraltet: Keine Erklärung der Mechaniken; man lernt durch Sterben.
Funktioniert immer noch: Das Risiko, Gegenstände zu verlieren, hält die Spannung hoch.
💡Fans von Final Fantasy oder rätselhaften Rollenspielen werden ein skurriles, unvergessliches Abenteuer erleben.</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Warum sollte man sich daran erinnern?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Es ist ein kleiner Schatz aus Squares experimenteller Ära.</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Chocobo's Dungeon 2 Wikipedia</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Verwandte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Azure Dreams: A Monster-Taming Dungeon Crawler - Ein weiterer PlayStation-Roguelike mit Monsteraufzucht und Städtebau, der eine andere Herangehensweise an Permadeath und Fortschritt bietet.
King's Field: FromSoftwares erste Dunkelfantasy - Ein langsamer, bestrafender First-Person-Dungeon-Crawl, der die Risiko-und-Belohnungs-Ethik von Roguelikes teilt, aber mit einer düsteren Atmosphäre.
Tobal No. 1: Das vergessene Square-Kampfspiel - Ein weiterer experimenteller Titel von Square aus derselben Ära mit einem tiefgründigen Quest-Modus, der sich wie ein Dungeon-Crawler anfühlt.</a:t>
            </a:r>
          </a:p>
        </p:txBody>
      </p:sp>
    </p:spTree>
  </p:cSld>
  <p:clrMapOvr>
    <a:masterClrMapping xmlns:a="http://schemas.openxmlformats.org/drawingml/2006/main"/>
  </p:clrMapOvr>
</p:sld>
</file>