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2273ccd072dd49e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a9d35cbcb5c14769"/>
    <p:sldId xmlns:r="http://schemas.openxmlformats.org/officeDocument/2006/relationships" id="257" r:id="Rf276a8f9dcdd4c1a"/>
    <p:sldId xmlns:r="http://schemas.openxmlformats.org/officeDocument/2006/relationships" id="258" r:id="R4230adad8ba44644"/>
    <p:sldId xmlns:r="http://schemas.openxmlformats.org/officeDocument/2006/relationships" id="259" r:id="R570e24cdeda843a4"/>
    <p:sldId xmlns:r="http://schemas.openxmlformats.org/officeDocument/2006/relationships" id="260" r:id="R387b670523624913"/>
    <p:sldId xmlns:r="http://schemas.openxmlformats.org/officeDocument/2006/relationships" id="261" r:id="R6a4eac5fbdee4c6a"/>
    <p:sldId xmlns:r="http://schemas.openxmlformats.org/officeDocument/2006/relationships" id="262" r:id="R7840587ed1d44ce3"/>
    <p:sldId xmlns:r="http://schemas.openxmlformats.org/officeDocument/2006/relationships" id="263" r:id="Rf3b6127a8c68454e"/>
    <p:sldId xmlns:r="http://schemas.openxmlformats.org/officeDocument/2006/relationships" id="264" r:id="R9a9fe51bae9a4962"/>
    <p:sldId xmlns:r="http://schemas.openxmlformats.org/officeDocument/2006/relationships" id="265" r:id="Rdb9798d7c5b64325"/>
    <p:sldId xmlns:r="http://schemas.openxmlformats.org/officeDocument/2006/relationships" id="266" r:id="R3cd1ef6e28f442a6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a9d35cbcb5c14769" /><Relationship Type="http://schemas.openxmlformats.org/officeDocument/2006/relationships/slide" Target="/ppt/slides/slide2.xml" Id="Rf276a8f9dcdd4c1a" /><Relationship Type="http://schemas.openxmlformats.org/officeDocument/2006/relationships/slide" Target="/ppt/slides/slide3.xml" Id="R4230adad8ba44644" /><Relationship Type="http://schemas.openxmlformats.org/officeDocument/2006/relationships/slide" Target="/ppt/slides/slide4.xml" Id="R570e24cdeda843a4" /><Relationship Type="http://schemas.openxmlformats.org/officeDocument/2006/relationships/slide" Target="/ppt/slides/slide5.xml" Id="R387b670523624913" /><Relationship Type="http://schemas.openxmlformats.org/officeDocument/2006/relationships/slide" Target="/ppt/slides/slide6.xml" Id="R6a4eac5fbdee4c6a" /><Relationship Type="http://schemas.openxmlformats.org/officeDocument/2006/relationships/slide" Target="/ppt/slides/slide7.xml" Id="R7840587ed1d44ce3" /><Relationship Type="http://schemas.openxmlformats.org/officeDocument/2006/relationships/slide" Target="/ppt/slides/slide8.xml" Id="Rf3b6127a8c68454e" /><Relationship Type="http://schemas.openxmlformats.org/officeDocument/2006/relationships/slide" Target="/ppt/slides/slide9.xml" Id="R9a9fe51bae9a4962" /><Relationship Type="http://schemas.openxmlformats.org/officeDocument/2006/relationships/slide" Target="/ppt/slides/slide10.xml" Id="Rdb9798d7c5b64325" /><Relationship Type="http://schemas.openxmlformats.org/officeDocument/2006/relationships/slide" Target="/ppt/slides/slide11.xml" Id="R3cd1ef6e28f442a6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Chocobo's Dungeon 2: Um Spinoff de Final Fantasy que Virou um Rogue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RPG de PlayStation onde um passarinho amarelo fofinho explora masmorras geradas aleatoriamente em uma aventura temática de Final Fantasy.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Fatos rápidos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Lançamento: 1998
Desenvolvedora: Square
Publicadora: Square
Plataforma: PlayStation
Gênero: RPG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A experiência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Você guia Chocobo por uma série de masmorras misteriosas e em constante mudança. O clima é leve e extravagante, com gráficos coloridos e música alegre. Cada andar é um novo quebra-cabeça, e a ameaça de perder tudo adiciona tensão. Parece um livro de histórias ganhando vida, mas com riscos reais.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⚙️ Como funciona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As masmorras são geradas aleatoriamente a cada entrada. Você se move um passo de cada vez, enfrentando monstros ao colidir com eles. Itens e equipamentos são encontrados no chão, mas se você morrer, perde tudo. O objetivo é chegar à saída e resgatar amigos. É um roguelike, mas acessível.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⭐ O que o torna especial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Combina o mascote fofo de Final Fantasy com o gênero roguelike punitivo.
✅ Masmorras geradas aleatoriamente garantem que não haja duas partidas iguais.
✅ A perda permanente de itens adiciona risco genuíno a cada passo.
✅ Controles simples facilitam o aprendizado, mas são difíceis de dominar.
ℹ️Este raro crossover tornou o punitivo gênero roguelike fofo e acessível.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🖥️ O charme retrô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Sprites 2D e fundos pré-renderizados dão a ele um visual de PlayStation do final dos anos 90. A baixa resolução e animações simples parecem datadas hoje, mas também dão ao jogo uma qualidade artesanal. É inconfundivelmente da era dos cartões de memória e telas de carregamento.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Som e atmosfera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música é leve e animada, combinando com o mundo extravagante. Os efeitos sonoros são lúdicos — os piados de Chocobo e o barulho dos itens. O áudio cria um clima aconchegante e aventureiro que contrasta com o perigo da masmorra.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Então vs. agora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Ainda funciona: O ciclo roguelike é atemporal e viciante.
Parece datado: Movimento lento e falta de conveniências modernas, como salvamento automático.
Ainda funciona: O estilo de arte encantador e a música se mantêm bem.
Parece datado: Nenhuma explicação das mecânicas; você aprende morrendo.
Ainda funciona: O risco de perder itens mantém a tensão alta.
💡Fãs de Final Fantasy ou RPGs com quebra-cabeças encontrarão uma aventura peculiar e memorável.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💭 Por que lembrar disso?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É uma pequena joia da era experimental da Square.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Chocobo's Dungeon 2 Wikipedia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Azure Dreams: A Monster-Taming Dungeon Crawler - Outro roguelike do PlayStation com criação de monstros e construção de cidades, oferecendo uma abordagem diferente para morte permanente e progressão.
King's Field: FromSoftware's First Dark Fantasy - Uma exploração de masmorras em primeira pessoa, lenta e punitiva, que compartilha a ética de risco e recompensa dos roguelikes, mas com um tom sombrio.
Tobal No. 1: The Square Fighting Game That Time Forgot - Outro título experimental da Square da mesma época, com um modo Quest profundo que parece um dungeon crawler.</a:t>
            </a:r>
          </a:p>
        </p:txBody>
      </p:sp>
    </p:spTree>
  </p:cSld>
  <p:clrMapOvr>
    <a:masterClrMapping xmlns:a="http://schemas.openxmlformats.org/drawingml/2006/main"/>
  </p:clrMapOvr>
</p:sld>
</file>