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12faa46bc4164f1e"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ead44e3f63e84742"/>
    <p:sldId xmlns:r="http://schemas.openxmlformats.org/officeDocument/2006/relationships" id="257" r:id="R8e1b0358b4f94ce2"/>
    <p:sldId xmlns:r="http://schemas.openxmlformats.org/officeDocument/2006/relationships" id="258" r:id="Ra43dffc792e340e9"/>
    <p:sldId xmlns:r="http://schemas.openxmlformats.org/officeDocument/2006/relationships" id="259" r:id="R80eddc17274b48ca"/>
    <p:sldId xmlns:r="http://schemas.openxmlformats.org/officeDocument/2006/relationships" id="260" r:id="Ref89c557cc1e40c2"/>
    <p:sldId xmlns:r="http://schemas.openxmlformats.org/officeDocument/2006/relationships" id="261" r:id="Rd937f1e7f5a041fb"/>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ead44e3f63e84742" /><Relationship Type="http://schemas.openxmlformats.org/officeDocument/2006/relationships/slide" Target="/ppt/slides/slide2.xml" Id="R8e1b0358b4f94ce2" /><Relationship Type="http://schemas.openxmlformats.org/officeDocument/2006/relationships/slide" Target="/ppt/slides/slide3.xml" Id="Ra43dffc792e340e9" /><Relationship Type="http://schemas.openxmlformats.org/officeDocument/2006/relationships/slide" Target="/ppt/slides/slide4.xml" Id="R80eddc17274b48ca" /><Relationship Type="http://schemas.openxmlformats.org/officeDocument/2006/relationships/slide" Target="/ppt/slides/slide5.xml" Id="Ref89c557cc1e40c2" /><Relationship Type="http://schemas.openxmlformats.org/officeDocument/2006/relationships/slide" Target="/ppt/slides/slide6.xml" Id="Rd937f1e7f5a041fb"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Classificando a Sensibilidade ao Judder do Revestimento da Embreagem: Simulação Plus Validação Veicular</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Uma metodologia em duas partes para caracterizar a sensibilidade ao judder do revestimento: simulação numérica do teste de judder em bancada para economizar tempo, validada contra um teste experimental de judder em um carro de passeio.</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O problema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Ter um teste de bancada não é o mesmo que ter uma metodologia. Para classificar revestimentos por sensibilidade ao tremor, é preciso saber o que o teste de bancada prevê, quão confiável é essa previsão e como ela se relaciona com o que um motorista experimenta em um carro.</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A abordagem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estudo foi dividido em duas partes. Na primeira, foi desenvolvida uma alternativa executando uma simulação numérica do teste de bancada de tremor, usando três materiais de revestimento diferentes como base. Simular o banco em vez de executá-lo é o que economiza tempo de teste.Na segunda parte, um teste experimental de tremor foi realizado em um carro de passeio. Isso serviu a dois propósitos ao mesmo tempo: validar a eficiência da simulação numérica e classificar independentemente a sensibilidade ao tremor dos mesmos três materiais.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O que resultou disso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pareamento é o ponto. O teste veicular não é meramente uma demonstração — é a referência que diz se vale a pena confiar na simulação, e a simulação é o que torna a classificação barata o suficiente para ser aplicada amplamente uma vez estabelecida a confiança.</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Por que isso importa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Esta metodologia está a montante do trabalho posterior de bancada em escala reduzida. Ela estabelece a disciplina de validação da qual os artigos subsequentes dependem: um método de laboratório só ganha o direito de substituir um teste veicular depois que o teste veicular o confirmou.</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Publicação completa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 Methodology to Determine the Clutch Facing Sensitivity Regarding Judder in the Vehicle. SAE Technical Papers, outubro de 2010. Texto completo disponível.Leia a publicação completa no ResearchGate</a:t>
            </a:r>
          </a:p>
        </p:txBody>
      </p:sp>
    </p:spTree>
  </p:cSld>
  <p:clrMapOvr>
    <a:masterClrMapping xmlns:a="http://schemas.openxmlformats.org/drawingml/2006/main"/>
  </p:clrMapOvr>
</p:sld>
</file>