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8ccfc0262234c5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468eb3049e341c1"/>
    <p:sldId xmlns:r="http://schemas.openxmlformats.org/officeDocument/2006/relationships" id="257" r:id="R2dad3e65cda84afa"/>
    <p:sldId xmlns:r="http://schemas.openxmlformats.org/officeDocument/2006/relationships" id="258" r:id="R9e4384bd66f84f27"/>
    <p:sldId xmlns:r="http://schemas.openxmlformats.org/officeDocument/2006/relationships" id="259" r:id="Reec2fd3e1b604f75"/>
    <p:sldId xmlns:r="http://schemas.openxmlformats.org/officeDocument/2006/relationships" id="260" r:id="Re576d383ea424a70"/>
    <p:sldId xmlns:r="http://schemas.openxmlformats.org/officeDocument/2006/relationships" id="261" r:id="R03e6c95ec9fa4704"/>
    <p:sldId xmlns:r="http://schemas.openxmlformats.org/officeDocument/2006/relationships" id="262" r:id="R8918f039a1e04e56"/>
    <p:sldId xmlns:r="http://schemas.openxmlformats.org/officeDocument/2006/relationships" id="263" r:id="R237350544ebd4034"/>
    <p:sldId xmlns:r="http://schemas.openxmlformats.org/officeDocument/2006/relationships" id="264" r:id="R8df97623a77e47f7"/>
    <p:sldId xmlns:r="http://schemas.openxmlformats.org/officeDocument/2006/relationships" id="265" r:id="R8753b39078644c8e"/>
    <p:sldId xmlns:r="http://schemas.openxmlformats.org/officeDocument/2006/relationships" id="266" r:id="Rf7b11d50bc364e61"/>
    <p:sldId xmlns:r="http://schemas.openxmlformats.org/officeDocument/2006/relationships" id="267" r:id="Rd1ae89f1c24c4e4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468eb3049e341c1" /><Relationship Type="http://schemas.openxmlformats.org/officeDocument/2006/relationships/slide" Target="/ppt/slides/slide2.xml" Id="R2dad3e65cda84afa" /><Relationship Type="http://schemas.openxmlformats.org/officeDocument/2006/relationships/slide" Target="/ppt/slides/slide3.xml" Id="R9e4384bd66f84f27" /><Relationship Type="http://schemas.openxmlformats.org/officeDocument/2006/relationships/slide" Target="/ppt/slides/slide4.xml" Id="Reec2fd3e1b604f75" /><Relationship Type="http://schemas.openxmlformats.org/officeDocument/2006/relationships/slide" Target="/ppt/slides/slide5.xml" Id="Re576d383ea424a70" /><Relationship Type="http://schemas.openxmlformats.org/officeDocument/2006/relationships/slide" Target="/ppt/slides/slide6.xml" Id="R03e6c95ec9fa4704" /><Relationship Type="http://schemas.openxmlformats.org/officeDocument/2006/relationships/slide" Target="/ppt/slides/slide7.xml" Id="R8918f039a1e04e56" /><Relationship Type="http://schemas.openxmlformats.org/officeDocument/2006/relationships/slide" Target="/ppt/slides/slide8.xml" Id="R237350544ebd4034" /><Relationship Type="http://schemas.openxmlformats.org/officeDocument/2006/relationships/slide" Target="/ppt/slides/slide9.xml" Id="R8df97623a77e47f7" /><Relationship Type="http://schemas.openxmlformats.org/officeDocument/2006/relationships/slide" Target="/ppt/slides/slide10.xml" Id="R8753b39078644c8e" /><Relationship Type="http://schemas.openxmlformats.org/officeDocument/2006/relationships/slide" Target="/ppt/slides/slide11.xml" Id="Rf7b11d50bc364e61" /><Relationship Type="http://schemas.openxmlformats.org/officeDocument/2006/relationships/slide" Target="/ppt/slides/slide12.xml" Id="Rd1ae89f1c24c4e4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Coerência: Quando um Cometa Coloca Amigos Contra a Realidade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 suspense de ficção científica de baixo orçamento onde um jantar se desfaz enquanto um cometa passa, testando a confiança e a realidade.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2014
  Diretor: James Ward Byrkit
  País: Reino Unido, Estados Unidos
  Idioma: Inglês
  Gênero: Thriller, Ficção Científica
  Elenco principal: Emily Baldoni, Maury Sterling, Nicholas Brendon, Lorene Scafaria
  Duração: 89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Preparação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Oito amigos se reúnem para jantar em uma casa nas colinas. A conversa é casual no início — relacionamentos, trabalho, as conversas fiadas de sempre. Então a energia acaba. Um vizinho volta de fora com uma história estranha: o cometa passando no céu parece estar fazendo algo com a vizinhança. Uma casa ainda está acesa, mas parece exatamente com a casa em que eles estão. Os amigos decidem investigar. Essa decisão abre uma fissura na noite.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Restrição como Força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foi feito com cerca de US$ 50.000. O filme inteiro se passa em uma única casa. A equipe era minúscula. O roteiro era solto o suficiente para que os atores improvisassem grande parte dos diálogos. Essas limitações poderiam ter produzido um filme monótono e teatral. Em vez disso, tornam-se a razão pela qual o filme funciona. Cada conversa parece real porque os atores não estavam lendo falas — eles estavam reagindo. A locação única prende o público dentro do mesmo espaço que os personagens não podem deixar. Não há fuga para outro cenário, nenhum alívio da tensão. O orçamento forçou os cineastas a confiar no que importa: atuação, ritmo e a lenta combustão da paranoia.
  ℹ️Limitação orçamentária como combustível criativo. Coherence foi filmado ao longo de cinco noites com uma equipe…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Equilíbrio do Elenco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Oito personagens são muitos para um thriller de baixo orçamento. A maioria deles não é totalmente desenvolvida. Tudo bem. O filme não precisa de histórias de fundo profundas porque a própria situação já faz o trabalho. O que importa é como cada pessoa reage sob pressão. Alguns permanecem calmos. Alguns entram em colapso imediatamente. Alguns tentam liderar. Outros seguem.
Os atores, muitos deles amigos na vida real, trazem uma química natural que faz o desmoronamento parecer merecido. Nicholas Brendon, conhecido por papéis mais leves, traz uma energia nervosa que se encaixa no tom. Emily Baldoni carrega o filme como a personagem que vê as rachaduras primeiro. O elenco não precisa ser memorável como indivíduos. Eles precisam parecer um grupo que pode se desintegrar. E conseguem.</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Cometa como Dispositivo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cometa não é explicado. O filme nunca faz uma pausa para uma aula de ciências. Os personagens mencionam mecânica quântica e o gato de Schrödinger, mas apenas como conversa nervosa, não como exposição. Essa contenção é inteligente. O cometa funciona como um gatilho, não como um tema. Ele faz as regras da realidade se dobrarem sem nunca declarar quais são as novas regras. O público aprende junto com os personagens, através da observação e do erro. O mistério permanece vivo porque ninguém — nem o filme, nem os personagens — finge ter respostas. Essa incerteza é a fonte da tensão, não o cometa em si.O cometa não é um ponto da trama. É uma desculpa para o caos.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câmera na mão coloca o espectador dentro da sala. O diálogo naturalista evita o ritmo polido da maioria da ficção científica. O ritmo permite que a tensão se construa lentamente, depois acelere sem aviso. O filme confia que o público notará detalhes — um suéter ligeiramente diferente, uma história alterada — sem apontá-los. E o final se recusa a oferecer conforto. As perguntas persistem.</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Uma fraqueza honesta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câmera na mão, embora imersiva, pode parecer desorientadora. Alguns espectadores podem achar o movimento constante mais distrativo do que eficaz. O trecho intermediário repete o mesmo tipo de descoberta — alguém nota algo estranho, o grupo discute, eles verificam outra casa — sem acrescentar muitas informações novas. O filme poderia perder dez minutos sem perder seu impacto.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questão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acontece quando as pessoas em quem você mais confia se tornam as pessoas em quem você não pode confiar de forma alguma? Coherence faz essa pergunta não por meio de traições dramáticas, mas através de pequenas dúvidas que se acumulam. Um amigo diz algo que não deveria saber. Outro lembra de um evento de forma diferente. O filme sugere que a identidade é frágil, mantida unida por histórias compartilhadas. Quando essas histórias deixam de se alinhar, o grupo não perde apenas a confiança. Perde o chão sob seus pés.
  💡Principais conclusões: Grande ficção científica não precisa de efeitos caros. Precisa de uma premissa inteligente, um espaço confinado e a disposição para deixar a incerteza fazer o trabalho.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Consideração final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prova que um bom filme de ficção científica não precisa de um grande orçamento. Precisa de uma premissa inteligente, um espaço confinado e a disposição para deixar a incerteza fazer o trabalho. O cometa passa. As perguntas permanecem.</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Coherence (filme) Wikipedia
Fatos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Man from Earth: A Mind-Bending Farewell Party — Outro filme de baixo orçamento onde uma única conversa desfaz a realidade, perfeito para fãs de ficção científica baseada em diálogos.
  ✅ Stay: A Mind That Refuses to Stay Still — Um thriller psicológico onde a realidade se distorce e a confiança se dissolve, semelhante à atmosfera paranoica de Coherence.
  ✅ Session 9: The Horror of Empty Halls and Broken Tapes — Um terror de ritmo lento que constrói pavor através da atmosfera e tensão entre personagens, como Coherence.</a:t>
            </a:r>
          </a:p>
        </p:txBody>
      </p:sp>
    </p:spTree>
  </p:cSld>
  <p:clrMapOvr>
    <a:masterClrMapping xmlns:a="http://schemas.openxmlformats.org/drawingml/2006/main"/>
  </p:clrMapOvr>
</p:sld>
</file>