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53a68dda6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3d283fa0c0d14286"/>
    <p:sldId xmlns:r="http://schemas.openxmlformats.org/officeDocument/2006/relationships" id="257" r:id="Rc10bf08986a947ee"/>
    <p:sldId xmlns:r="http://schemas.openxmlformats.org/officeDocument/2006/relationships" id="258" r:id="R799bfdfc42144213"/>
    <p:sldId xmlns:r="http://schemas.openxmlformats.org/officeDocument/2006/relationships" id="259" r:id="R60e3f5205d9e475f"/>
    <p:sldId xmlns:r="http://schemas.openxmlformats.org/officeDocument/2006/relationships" id="260" r:id="R752a20c6223941a4"/>
    <p:sldId xmlns:r="http://schemas.openxmlformats.org/officeDocument/2006/relationships" id="261" r:id="Rc669fff43c944cff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3d283fa0c0d14286" /><Relationship Type="http://schemas.openxmlformats.org/officeDocument/2006/relationships/slide" Target="/ppt/slides/slide2.xml" Id="Rc10bf08986a947ee" /><Relationship Type="http://schemas.openxmlformats.org/officeDocument/2006/relationships/slide" Target="/ppt/slides/slide3.xml" Id="R799bfdfc42144213" /><Relationship Type="http://schemas.openxmlformats.org/officeDocument/2006/relationships/slide" Target="/ppt/slides/slide4.xml" Id="R60e3f5205d9e475f" /><Relationship Type="http://schemas.openxmlformats.org/officeDocument/2006/relationships/slide" Target="/ppt/slides/slide5.xml" Id="R752a20c6223941a4" /><Relationship Type="http://schemas.openxmlformats.org/officeDocument/2006/relationships/slide" Target="/ppt/slides/slide6.xml" Id="Rc669fff43c94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Cold water immersion: what the science says about stress and immunity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Cold water immersion may reduce stress after 12 hours and improve sleep, but evidence is limited.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Introduction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Cold-water immersion (CWI) — like cold showers or ice baths — has become popular for health and wellbeing. This review looked at the best available studies to see what CWI actually does for stress, sleep, immunity, and more.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the study did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Researchers combined data from 11 randomized trials involving 3,177 healthy adults. Participants were exposed to cold water (7–15°C) for at least 30 seconds, either as a bath or shower. The review measured effects on stress, inflammation, immune function, sleep, and quality of life at different time points.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it found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Stress was significantly lower 12 hours after CWI, but not immediately, 1 hour, 24 hours, or 48 hours later.Inflammation increased right after CWI and stayed higher for at least 1 hour — a normal acute response.No immediate changes in immune function were seen, but people who took cold showers had 29% fewer sick days.Sleep quality and quality of life improved, though mood did not.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How much to trust it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This is a systematic review and meta-analysis, the strongest type of evidence, earning a Strong trust tier. However, only 11 studies were included, many with small or similar groups of people. More research is needed to confirm the findings and find the best cold-water routine.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Your action plan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If you want to try CWI, start with a short cold shower (30 seconds at the end of your usual shower) and gradually increase duration.Do it consistently — the stress benefit appeared 12 hours after exposure, so daily or regular practice may be key.Pay attention to how you feel: some people find it invigorating, others too intense. Stop if you feel unwell.Talk to a doctor before starting if you have heart or circulation problems.This summary is for general information only and is not medical advice. Talk to a qualified professional before changing anything about your health.</a:t>
            </a:r>
          </a:p>
        </p:txBody>
      </p:sp>
    </p:spTree>
  </p:cSld>
  <p:clrMapOvr>
    <a:masterClrMapping xmlns:a="http://schemas.openxmlformats.org/drawingml/2006/main"/>
  </p:clrMapOvr>
</p:sld>
</file>