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0b41dbc90db471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0f2987969004572"/>
    <p:sldId xmlns:r="http://schemas.openxmlformats.org/officeDocument/2006/relationships" id="257" r:id="R5a6791642c064dd8"/>
    <p:sldId xmlns:r="http://schemas.openxmlformats.org/officeDocument/2006/relationships" id="258" r:id="Rd59f48c5fe76482e"/>
    <p:sldId xmlns:r="http://schemas.openxmlformats.org/officeDocument/2006/relationships" id="259" r:id="Rd2c21e6a98ad4e00"/>
    <p:sldId xmlns:r="http://schemas.openxmlformats.org/officeDocument/2006/relationships" id="260" r:id="Rbf57407ab3fb40ef"/>
    <p:sldId xmlns:r="http://schemas.openxmlformats.org/officeDocument/2006/relationships" id="261" r:id="R224c522ea5374a9f"/>
    <p:sldId xmlns:r="http://schemas.openxmlformats.org/officeDocument/2006/relationships" id="262" r:id="Rb9d3973e25ab47b3"/>
    <p:sldId xmlns:r="http://schemas.openxmlformats.org/officeDocument/2006/relationships" id="263" r:id="R1f841b50fca64031"/>
    <p:sldId xmlns:r="http://schemas.openxmlformats.org/officeDocument/2006/relationships" id="264" r:id="R26018350544d4e25"/>
    <p:sldId xmlns:r="http://schemas.openxmlformats.org/officeDocument/2006/relationships" id="265" r:id="Rda53e022fedc400b"/>
    <p:sldId xmlns:r="http://schemas.openxmlformats.org/officeDocument/2006/relationships" id="266" r:id="R7a819cf2228841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0f2987969004572" /><Relationship Type="http://schemas.openxmlformats.org/officeDocument/2006/relationships/slide" Target="/ppt/slides/slide2.xml" Id="R5a6791642c064dd8" /><Relationship Type="http://schemas.openxmlformats.org/officeDocument/2006/relationships/slide" Target="/ppt/slides/slide3.xml" Id="Rd59f48c5fe76482e" /><Relationship Type="http://schemas.openxmlformats.org/officeDocument/2006/relationships/slide" Target="/ppt/slides/slide4.xml" Id="Rd2c21e6a98ad4e00" /><Relationship Type="http://schemas.openxmlformats.org/officeDocument/2006/relationships/slide" Target="/ppt/slides/slide5.xml" Id="Rbf57407ab3fb40ef" /><Relationship Type="http://schemas.openxmlformats.org/officeDocument/2006/relationships/slide" Target="/ppt/slides/slide6.xml" Id="R224c522ea5374a9f" /><Relationship Type="http://schemas.openxmlformats.org/officeDocument/2006/relationships/slide" Target="/ppt/slides/slide7.xml" Id="Rb9d3973e25ab47b3" /><Relationship Type="http://schemas.openxmlformats.org/officeDocument/2006/relationships/slide" Target="/ppt/slides/slide8.xml" Id="R1f841b50fca64031" /><Relationship Type="http://schemas.openxmlformats.org/officeDocument/2006/relationships/slide" Target="/ppt/slides/slide9.xml" Id="R26018350544d4e25" /><Relationship Type="http://schemas.openxmlformats.org/officeDocument/2006/relationships/slide" Target="/ppt/slides/slide10.xml" Id="Rda53e022fedc400b" /><Relationship Type="http://schemas.openxmlformats.org/officeDocument/2006/relationships/slide" Target="/ppt/slides/slide11.xml" Id="R7a819cf2228841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Colony Wars: Combate Espacial com Consequências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simulador espacial de 1997 para PlayStation onde seu desempenho em missões decide o destino de uma rebelião galáctica.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Detalhes do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1997
Desenvolvedora: Psygnosis
Publicadora: Psygnosis
Plataforma: PlayStation
Gênero: Simulação de combate espacial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Parece ser um piloto solitário em uma guerra vasta e fria. As missões são tensas, com estrelas distantes e explosões silenciosas. Você faz parte de um conflito maior, mas suas escolhas moldam a história.
O clima é sério, quase sombrio, com um senso de peso por trás de cada combate aéreo.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Você seleciona um caça estelar pré-definido com armas diferentes, depois voa através de objetivos como destruir alvos ou escoltar aliados. O desempenho importa — falhe em uma missão e a história se ramifica, às vezes terminando a rebelião.
Trata-se de voo de precisão e priorização rápida de alvos, não apenas de atirar em tudo.
ℹ️Suas escolhas em combate influenciam diretamente o caminho da campanha, levando a múltiplos finais possíveis.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História ramificada: Seu sucesso ou fracasso altera o caminho da campanha, levando a múltiplos finais.
✅ Simulador espacial para console: Trouxe o combate espacial no estilo PC para o PlayStation com controles suaves.
✅ Sem mundo aberto: Cada missão é um cenário focado e roteirizado, como um episódio de TV.
✅ Variedade de armas: Diferentes armas e mísseis forçam você a adaptar suas táticas por missão.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É inconfundivelmente 1997: naves poligonais contra campos estelares pré-renderizados, com um HUD que preenche a tela. Os gráficos são quadrados para os padrões atuais, mas a direção de arte dá a cada nave uma silhueta distinta.
Você pode sentir os limites do PlayStation, mas ainda assim parece proposital.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e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uma trilha eletrônica melancólica que ronrona em momentos calmos e se intensifica no combate. Sons de motor e tiros de laser são nítidos, e o rádio de comunicação dos aliados adiciona urgência.
Tudo isso constrói uma atmosfera espacial solitária e perigosa.
É como ser o único piloto numa guerra vasta e fria.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Então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Ainda funciona: A história ramificada mantém as repetições frescas, mesmo após 20 anos.
Parece datado: As naves low-poly e texturas simples são ásperas em telas modernas.
Exige paciência: Sem checkpoints — falhe numa missão e recomece do início.
Controles exigem prática: O controle do PlayStation não tem analógicos para mira precisa.
⚠️Prepare-se para reiniciar missões do zero; não há checkpoints, então o fracasso pode ser custoso.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Psygnosis era conhecida por Wipeout e Lemmings, tornando este um desvio para a ficção científica séria.
O jogo não tinha multiplayer, incomum para um título de combate espacial da época.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 dele?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Provou que um console podia lidar com um space sim focado em história com consequências reais. Qualquer um que goste de narrativas ramificadas ou combate aéreo clássico deveria dar uma olhada.
Uma pequena rebelião que vale a pena se juntar.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Colony Wars Wikipedia</a:t>
            </a:r>
          </a:p>
        </p:txBody>
      </p:sp>
    </p:spTree>
  </p:cSld>
  <p:clrMapOvr>
    <a:masterClrMapping xmlns:a="http://schemas.openxmlformats.org/drawingml/2006/main"/>
  </p:clrMapOvr>
</p:sld>
</file>