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a6d5897760894110"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6ae10981650d46dd"/>
    <p:sldId xmlns:r="http://schemas.openxmlformats.org/officeDocument/2006/relationships" id="257" r:id="R1fc0a480ff314bcc"/>
    <p:sldId xmlns:r="http://schemas.openxmlformats.org/officeDocument/2006/relationships" id="258" r:id="Rd1f4655588654146"/>
    <p:sldId xmlns:r="http://schemas.openxmlformats.org/officeDocument/2006/relationships" id="259" r:id="R109d63aa2d7a44b1"/>
    <p:sldId xmlns:r="http://schemas.openxmlformats.org/officeDocument/2006/relationships" id="260" r:id="R001e18a813784fa6"/>
    <p:sldId xmlns:r="http://schemas.openxmlformats.org/officeDocument/2006/relationships" id="261" r:id="R85400eb8fb71413a"/>
    <p:sldId xmlns:r="http://schemas.openxmlformats.org/officeDocument/2006/relationships" id="262" r:id="Rffde2473c0284dbc"/>
    <p:sldId xmlns:r="http://schemas.openxmlformats.org/officeDocument/2006/relationships" id="263" r:id="R7ae4cb30c65f474d"/>
    <p:sldId xmlns:r="http://schemas.openxmlformats.org/officeDocument/2006/relationships" id="264" r:id="R4399d738a0384133"/>
    <p:sldId xmlns:r="http://schemas.openxmlformats.org/officeDocument/2006/relationships" id="265" r:id="R6b75d3b4c9184861"/>
    <p:sldId xmlns:r="http://schemas.openxmlformats.org/officeDocument/2006/relationships" id="266" r:id="Rdbf5408963ae4ac2"/>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6ae10981650d46dd" /><Relationship Type="http://schemas.openxmlformats.org/officeDocument/2006/relationships/slide" Target="/ppt/slides/slide2.xml" Id="R1fc0a480ff314bcc" /><Relationship Type="http://schemas.openxmlformats.org/officeDocument/2006/relationships/slide" Target="/ppt/slides/slide3.xml" Id="Rd1f4655588654146" /><Relationship Type="http://schemas.openxmlformats.org/officeDocument/2006/relationships/slide" Target="/ppt/slides/slide4.xml" Id="R109d63aa2d7a44b1" /><Relationship Type="http://schemas.openxmlformats.org/officeDocument/2006/relationships/slide" Target="/ppt/slides/slide5.xml" Id="R001e18a813784fa6" /><Relationship Type="http://schemas.openxmlformats.org/officeDocument/2006/relationships/slide" Target="/ppt/slides/slide6.xml" Id="R85400eb8fb71413a" /><Relationship Type="http://schemas.openxmlformats.org/officeDocument/2006/relationships/slide" Target="/ppt/slides/slide7.xml" Id="Rffde2473c0284dbc" /><Relationship Type="http://schemas.openxmlformats.org/officeDocument/2006/relationships/slide" Target="/ppt/slides/slide8.xml" Id="R7ae4cb30c65f474d" /><Relationship Type="http://schemas.openxmlformats.org/officeDocument/2006/relationships/slide" Target="/ppt/slides/slide9.xml" Id="R4399d738a0384133" /><Relationship Type="http://schemas.openxmlformats.org/officeDocument/2006/relationships/slide" Target="/ppt/slides/slide10.xml" Id="R6b75d3b4c9184861" /><Relationship Type="http://schemas.openxmlformats.org/officeDocument/2006/relationships/slide" Target="/ppt/slides/slide11.xml" Id="Rdbf5408963ae4ac2"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Colony Wars: Space Combat with Consequences</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1997 PlayStation space sim where your mission performance decides the fate of a galactic rebellion.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Game details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Release: 1997
Developer: Psygnosis
Publisher: Psygnosis
Platform: PlayStation
Genre: Space combat simulation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experience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feels like being a lone pilot in a vast, cold war. The missions are tense, with distant stars and silent explosions. You are part of a larger conflict, but your choices shape the story.
The mood is serious, almost grim, with a sense of weight behind every dogfight.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How it plays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You select a pre-set starfighter with different weapons, then fly through objectives like destroying targets or escorting allies. Performance matters—fail a mission and the story branches, sometimes ending the rebellion.
It is about precision flying and quick target prioritization, not just shooting everything.
ℹ️Your choices in combat directly influence the campaign path, leading to multiple possible endings.</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What makes it special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 Branching story: Your success or failure changes the campaign path, leading to multiple endings.
✅ Console space sim: It brought PC-style space combat to PlayStation with smooth controls.
✅ No open world: Each mission is a focused, scripted scenario, like a TV episode.
✅ Weapon variety: Different guns and missiles force you to adapt your tactics per mission.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retro charm</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is unmistakably 1997: polygonal ships against pre-rendered starfields, with a HUD that fills the screen. The graphics are blocky by today's standards, but the art direction gives each ship a distinct silhouette.
You can feel the PlayStation's limits, yet it still looks purposeful.</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Sound &amp; atmosphere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music is a moody electronic score that hums during calm moments and swells in combat. Engine sounds and laser fire are crisp, and the radio chatter from allies adds urgency.
It all builds a lonely, dangerous space atmosphere.
It feels like being a lone pilot in a vast, cold war.</a:t>
            </a:r>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Then vs. now</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Still works: The branching story keeps replays fresh, even after 20 years.
Feels dated: The low-poly ships and simple textures are rough on modern screens.
Demands patience: No checkpoints—fail a mission and you restart from the beginning.
Controls take practice: The PlayStation controller lacks analog sticks for precise aiming.
⚠️Be prepared to restart missions from scratch; there are no checkpoints, so failure can be costly.</a:t>
            </a:r>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Curiosities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Psygnosis was known for Wipeout and Lemmings, making this a shift to serious sci-fi.
The game had no multiplayer, unusual for a space combat title of its era.</a:t>
            </a:r>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Why remember it?</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It proved a console could handle a story-driven space sim with real consequences. Anyone who likes branching narratives or classic dogfighting should give it a look.
A small rebellion worth joining.</a:t>
            </a:r>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Sources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Colony Wars Wikipedia</a:t>
            </a:r>
          </a:p>
        </p:txBody>
      </p:sp>
    </p:spTree>
  </p:cSld>
  <p:clrMapOvr>
    <a:masterClrMapping xmlns:a="http://schemas.openxmlformats.org/drawingml/2006/main"/>
  </p:clrMapOvr>
</p:sld>
</file>