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89fce9f963f4e9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669e7131e2a44a6"/>
    <p:sldId xmlns:r="http://schemas.openxmlformats.org/officeDocument/2006/relationships" id="257" r:id="R0624021153b84732"/>
    <p:sldId xmlns:r="http://schemas.openxmlformats.org/officeDocument/2006/relationships" id="258" r:id="Rc0d059eddbbc4099"/>
    <p:sldId xmlns:r="http://schemas.openxmlformats.org/officeDocument/2006/relationships" id="259" r:id="R079730d4d3ae421e"/>
    <p:sldId xmlns:r="http://schemas.openxmlformats.org/officeDocument/2006/relationships" id="260" r:id="R1c744eb3692e4ff8"/>
    <p:sldId xmlns:r="http://schemas.openxmlformats.org/officeDocument/2006/relationships" id="261" r:id="Rf990067271ba44b9"/>
    <p:sldId xmlns:r="http://schemas.openxmlformats.org/officeDocument/2006/relationships" id="262" r:id="Ra0f9af34d11a4da4"/>
    <p:sldId xmlns:r="http://schemas.openxmlformats.org/officeDocument/2006/relationships" id="263" r:id="R3826688c256f455f"/>
    <p:sldId xmlns:r="http://schemas.openxmlformats.org/officeDocument/2006/relationships" id="264" r:id="R373bee8675504bdf"/>
    <p:sldId xmlns:r="http://schemas.openxmlformats.org/officeDocument/2006/relationships" id="265" r:id="Rf21b07f0af214ebe"/>
    <p:sldId xmlns:r="http://schemas.openxmlformats.org/officeDocument/2006/relationships" id="266" r:id="Ra1bee598e2c844e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669e7131e2a44a6" /><Relationship Type="http://schemas.openxmlformats.org/officeDocument/2006/relationships/slide" Target="/ppt/slides/slide2.xml" Id="R0624021153b84732" /><Relationship Type="http://schemas.openxmlformats.org/officeDocument/2006/relationships/slide" Target="/ppt/slides/slide3.xml" Id="Rc0d059eddbbc4099" /><Relationship Type="http://schemas.openxmlformats.org/officeDocument/2006/relationships/slide" Target="/ppt/slides/slide4.xml" Id="R079730d4d3ae421e" /><Relationship Type="http://schemas.openxmlformats.org/officeDocument/2006/relationships/slide" Target="/ppt/slides/slide5.xml" Id="R1c744eb3692e4ff8" /><Relationship Type="http://schemas.openxmlformats.org/officeDocument/2006/relationships/slide" Target="/ppt/slides/slide6.xml" Id="Rf990067271ba44b9" /><Relationship Type="http://schemas.openxmlformats.org/officeDocument/2006/relationships/slide" Target="/ppt/slides/slide7.xml" Id="Ra0f9af34d11a4da4" /><Relationship Type="http://schemas.openxmlformats.org/officeDocument/2006/relationships/slide" Target="/ppt/slides/slide8.xml" Id="R3826688c256f455f" /><Relationship Type="http://schemas.openxmlformats.org/officeDocument/2006/relationships/slide" Target="/ppt/slides/slide9.xml" Id="R373bee8675504bdf" /><Relationship Type="http://schemas.openxmlformats.org/officeDocument/2006/relationships/slide" Target="/ppt/slides/slide10.xml" Id="Rf21b07f0af214ebe" /><Relationship Type="http://schemas.openxmlformats.org/officeDocument/2006/relationships/slide" Target="/ppt/slides/slide11.xml" Id="Ra1bee598e2c844e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Colony Wars: Weltraumkämpfe mit Konsequenzen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Weltraumsimulator von 1997 für die PlayStation, bei dem deine Missionsleistung über das Schicksal einer galaktischen Rebellion entscheidet.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Spieldetails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1997
Entwickler: Psygnosis
Publisher: Psygnosis
Plattform: PlayStation
Genre: Weltraumkampfsimulation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fühlt sich an wie ein einsamer Pilot in einem weiten, kalten Krieg. Die Missionen sind angespannt, mit fernen Sternen und stillen Explosionen. Du bist Teil eines größeren Konflikts, aber deine Entscheidungen formen die Geschichte.
Die Stimmung ist ernst, fast düster, mit einem Gefühl von Gewicht hinter jedem Luftkampf.</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es sich spielt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wählst einen voreingestellten Sternenjäger mit verschiedenen Waffen aus und fliegst dann durch Ziele wie das Zerstören von Zielen oder das Eskortieren von Verbündeten. Die Leistung zählt – scheitere bei einer Mission und die Geschichte verzweigt sich, manchmal endet die Rebellion.
Es geht um Präzisionsfliegen und schnelle Zielpriorisierung, nicht nur darum, alles abzuschießen.
ℹ️Deine Entscheidungen im Kampf beeinflussen direkt den Kampagnenpfad und führen zu mehreren möglichen Enden.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Verzweigte Geschichte: Dein Erfolg oder Misserfolg ändert den Kampagnenpfad und führt zu mehreren Enden.
✅ Konsolen-Weltraumsimulation: Es brachte PC-ähnliche Weltraumkämpfe mit flüssigen Steuerungen auf die PlayStation.
✅ Keine offene Welt: Jede Mission ist ein fokussiertes, skriptiertes Szenario, wie eine TV-Episode.
✅ Waffenvariation: Unterschiedliche Geschütze und Raketen zwingen dich, deine Taktik pro Mission anzupassen.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ist unverkennbar 1997: polygonale Schiffe vor vorgerenderten Sternfeldern, mit einem HUD, das den Bildschirm füllt. Die Grafik ist nach heutigen Maßstäben klobig, aber die Kunstrichtung verleiht jedem Schiff eine unverwechselbare Silhouette.
Du spürst die Grenzen der PlayStation, aber es sieht immer noch zielgerichtet aus.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Klang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eine stimmungsvolle elektronische Komposition, die in ruhigen Momenten summt und im Kampf anschwillt. Motorgeräusche und Laserfeuer sind klar, und das Funkgeplapper der Verbündeten verleiht Dringlichkeit.
Alles zusammen baut eine einsame, gefährliche Weltraumatmosphäre auf.Es fühlt sich an wie ein einsamer Pilot in einem riesigen, kalten Krieg.</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immer noch: Die verzweigte Geschichte hält Wiederholungen auch nach 20 Jahren frisch.
Fühlt sich veraltet an: Die niedrig-polygonalen Schiffe und einfachen Texturen sind auf modernen Bildschirmen grob.
Erfordert Geduld: Keine Kontrollpunkte – bei Fehlschlag einer Mission beginnt man von vorn.
Steuerung braucht Übung: Dem PlayStation-Controller fehlen Analogsticks für präzises Zielen.
⚠️Seien Sie darauf vorbereitet, Missionen von Grund auf neu zu starten; es gibt keine Kontrollpunkte, sodass ein Fehlschlag kostspielig sein kann.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Psygnosis war bekannt für Wipeout und Lemmings, was dies zu einem Wechsel hin zu ernsthafter Science-Fiction machte.
Das Spiel hatte keinen Mehrspielermodus, ungewöhnlich für einen Weltraumkampftitel seiner Zeit.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es in Erinnerung behalten?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hat bewiesen, dass eine Konsole eine story-getriebene Weltraumsimulation mit echten Konsequenzen bewältigen kann. Jeder, der verzweigte Erzählungen oder klassische Hundekämpfe mag, sollte mal reinschauen.
Eine kleine Rebellion, der es wert ist, beizutreten.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Colony Wars Wikipedia</a:t>
            </a:r>
          </a:p>
        </p:txBody>
      </p:sp>
    </p:spTree>
  </p:cSld>
  <p:clrMapOvr>
    <a:masterClrMapping xmlns:a="http://schemas.openxmlformats.org/drawingml/2006/main"/>
  </p:clrMapOvr>
</p:sld>
</file>