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c511a22a37c54296"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32957f693e4641a3"/>
    <p:sldId xmlns:r="http://schemas.openxmlformats.org/officeDocument/2006/relationships" id="257" r:id="Rd4756c9b86ec46c7"/>
    <p:sldId xmlns:r="http://schemas.openxmlformats.org/officeDocument/2006/relationships" id="258" r:id="R29d1765a47f9482c"/>
    <p:sldId xmlns:r="http://schemas.openxmlformats.org/officeDocument/2006/relationships" id="259" r:id="R8a70da0184694664"/>
    <p:sldId xmlns:r="http://schemas.openxmlformats.org/officeDocument/2006/relationships" id="260" r:id="R2ebb7acf8d234b94"/>
    <p:sldId xmlns:r="http://schemas.openxmlformats.org/officeDocument/2006/relationships" id="261" r:id="R78a11eb02acf4bd0"/>
    <p:sldId xmlns:r="http://schemas.openxmlformats.org/officeDocument/2006/relationships" id="262" r:id="Rda9750c2a4ed4185"/>
    <p:sldId xmlns:r="http://schemas.openxmlformats.org/officeDocument/2006/relationships" id="263" r:id="R63baba4da5e8423e"/>
    <p:sldId xmlns:r="http://schemas.openxmlformats.org/officeDocument/2006/relationships" id="264" r:id="Rc3a3ad0938634c7b"/>
    <p:sldId xmlns:r="http://schemas.openxmlformats.org/officeDocument/2006/relationships" id="265" r:id="R062a66466fbb418a"/>
    <p:sldId xmlns:r="http://schemas.openxmlformats.org/officeDocument/2006/relationships" id="266" r:id="Rf8a8c8fbd113494d"/>
    <p:sldId xmlns:r="http://schemas.openxmlformats.org/officeDocument/2006/relationships" id="267" r:id="R933204101c1d42be"/>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32957f693e4641a3" /><Relationship Type="http://schemas.openxmlformats.org/officeDocument/2006/relationships/slide" Target="/ppt/slides/slide2.xml" Id="Rd4756c9b86ec46c7" /><Relationship Type="http://schemas.openxmlformats.org/officeDocument/2006/relationships/slide" Target="/ppt/slides/slide3.xml" Id="R29d1765a47f9482c" /><Relationship Type="http://schemas.openxmlformats.org/officeDocument/2006/relationships/slide" Target="/ppt/slides/slide4.xml" Id="R8a70da0184694664" /><Relationship Type="http://schemas.openxmlformats.org/officeDocument/2006/relationships/slide" Target="/ppt/slides/slide5.xml" Id="R2ebb7acf8d234b94" /><Relationship Type="http://schemas.openxmlformats.org/officeDocument/2006/relationships/slide" Target="/ppt/slides/slide6.xml" Id="R78a11eb02acf4bd0" /><Relationship Type="http://schemas.openxmlformats.org/officeDocument/2006/relationships/slide" Target="/ppt/slides/slide7.xml" Id="Rda9750c2a4ed4185" /><Relationship Type="http://schemas.openxmlformats.org/officeDocument/2006/relationships/slide" Target="/ppt/slides/slide8.xml" Id="R63baba4da5e8423e" /><Relationship Type="http://schemas.openxmlformats.org/officeDocument/2006/relationships/slide" Target="/ppt/slides/slide9.xml" Id="Rc3a3ad0938634c7b" /><Relationship Type="http://schemas.openxmlformats.org/officeDocument/2006/relationships/slide" Target="/ppt/slides/slide10.xml" Id="R062a66466fbb418a" /><Relationship Type="http://schemas.openxmlformats.org/officeDocument/2006/relationships/slide" Target="/ppt/slides/slide11.xml" Id="Rf8a8c8fbd113494d" /><Relationship Type="http://schemas.openxmlformats.org/officeDocument/2006/relationships/slide" Target="/ppt/slides/slide12.xml" Id="R933204101c1d42be"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Como Eu Melhoraria a Performance de uma API de Alto Tráfego</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Depois de trabalhar por alguns anos como desenvolvedor em várias empresas, como contratado, staff, funcionário e freelancer, eu aprendi e absorvi práticas de diferentes empresas, clientes, profissionais e cursos  e vou compartilhar o que aprendi.</a:t>
            </a:r>
          </a:p>
        </p:txBody>
      </p:sp>
    </p:spTree>
  </p:cSld>
  <p:clrMapOvr>
    <a:masterClrMapping xmlns:a="http://schemas.openxmlformats.org/drawingml/2006/main"/>
  </p:clrMapOvr>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Gerenciamento de Tráfego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Usar load balancers para distribuir requisições
    Evitar sobrecarregar uma única instância</a:t>
            </a:r>
          </a:p>
        </p:txBody>
      </p:sp>
    </p:spTree>
  </p:cSld>
  <p:clrMapOvr>
    <a:masterClrMapping xmlns:a="http://schemas.openxmlformats.org/drawingml/2006/main"/>
  </p:clrMapOvr>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Era da IA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Faço brainstorming com o ChatGPT para gerar ideias e pesquiso técnicas em blogs com ajuda dele.
Ferramentas como Claude Code estão sendo usadas por pessoas como Linus Torvalds e Donald Knuth. Elas permitem fazer mudanças em minutos que antes levariam meses — mas precisam ser usadas com responsabilidade.
Até para este artigo, usei ChatGPT e Gemini para revisar gramática, lógica e coerência. E não tenho vergonha disso.</a:t>
            </a:r>
          </a:p>
        </p:txBody>
      </p:sp>
    </p:spTree>
  </p:cSld>
  <p:clrMapOvr>
    <a:masterClrMapping xmlns:a="http://schemas.openxmlformats.org/drawingml/2006/main"/>
  </p:clrMapOvr>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Conclusão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Para mim, tudo se resume a:
    Medir primeiro
    Resolver o gargalo real
    Depois escalar
Nem tudo precisa de Redis, gRPC ou CQRS. Às vezes o problema é só uma query ruim ou um bloqueio desnecessário.</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Entendendo o Gargalo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Depois disso, eu separo em dois tipos principais:
    Operações de I/O
    Processamento de CPU
Para I/O, eu olho coisas como:
    Consultas no banco de dados
    Chamadas para APIs externas
    Acesso a disco/arquivos
Para CPU:
    Loops
    Processamento de dados
    Qualquer cálculo pesado
Isso me ajuda a saber onde focar.</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Melhorias no Código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Agora eu começo a melhorar o código em si.
Se for I/O pesado:
    Garantir que tudo que pode ser assíncrono seja realmente async
    Evitar bloquear threads
Se for CPU pesado:
    Usar programação paralela quando fizer sentido
Também é importante ver quantas threads o servidor tem para usar bem bibliotecas como Parallel.ForEach
Usar GPU para paralelismo é algo para casos MUITO extremos. Eu nunca precisei usar, mas existe esse campo chamado computação em GPU para uso geral.
Eu também reviso:
    Estruturas de dados (tentar sair de O(n) para O(1) quando possível), e hoje a IA pode ajudar a identificar melhorias
    Uso de memória e pressão no garbage collector
    Em vez de usar class, às vezes dá para usar record ou struct
    Estruturas imutáveis sempre trazem ganhos, mesmo qu…</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Reduzindo Carga com Cache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Se a API está recebendo muitas requisições, cache ajuda muito.
    Usar Redis como cache distribuído
    Cachear respostas que não mudam com frequência
    Usar arquivos estáticos quando possível
Isso sozinho já pode tirar uma grande carga do sistema.</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Payload e Comunicação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Se o payload está muito pesado, eu tento reduzir.
Em alguns casos, trocar REST por gRPC pode ajudar bastante, reduzindo o tamanho do payload (às vezes até uns 40%).
Nem sempre é necessário, mas é uma opção.</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Otimização de Banco de Dados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Muitos problemas de performance vêm do banco.
    Analisar queries
    Reescrever quando necessário
    Reduzir joins desnecessários
    Entender como os dados estão sendo acessados
Se fizer sentido, posso mudar a abordagem:
    Usar CQRS para separar leitura e escrita
    Usar algo como MongoDB para leitura mais rápida dependendo do caso</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Stack de Tecnologia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No começo da minha jornada em TI, eu trabalhava com PHP. Era a única linguagem que eu conhecia.
Quando comecei a trabalhar com processamento pesado em uma aplicação de imóveis, comecei a bater forte nos limites do PHP.
Na época, PHP não tinha bom suporte para async, multithreading, estruturas de dados eficientes, e as otimizações de garbage collector eram limitadas. Além disso, é uma linguagem interpretada.
Para resolver um problema específico, eu escrevi parte do processamento em C, que é uma linguagem compilada e muito rápida. Usei isso para rodar scripts que populavam o banco com arquivos CSV.
O que levava dias em PHP passou a levar minutos em C.
Isso me ensinou uma coisa importante: cada linguagem tem seu domínio.
Se você está lidando com uma aplicação grande ou com muito tráfego…</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Infraestrutura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Depois que o código está bem ajustado, eu olho para infraestrutura.
Perguntas que eu faço:
    O servidor tem CPU/RAM suficientes?
    O disco é um gargalo?
Depois penso em escala:
    Escala vertical (máquina melhor)
    Escala horizontal (mais instâncias + load balancer)</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Latência e Localização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Localização importa mais do que parece.
Se os usuários estão em uma região e o servidor/banco está longe, a latência vai prejudicar.
    Manter API e banco próximos
    Usar CDN para distribuição global
    Usar banco distribuído geograficamente se necessário</a:t>
            </a:r>
          </a:p>
        </p:txBody>
      </p:sp>
    </p:spTree>
  </p:cSld>
  <p:clrMapOvr>
    <a:masterClrMapping xmlns:a="http://schemas.openxmlformats.org/drawingml/2006/main"/>
  </p:clrMapOvr>
</p:sld>
</file>