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686770f905443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6c71146533344ea9"/>
    <p:sldId xmlns:r="http://schemas.openxmlformats.org/officeDocument/2006/relationships" id="257" r:id="Rde1f688cad4948c6"/>
    <p:sldId xmlns:r="http://schemas.openxmlformats.org/officeDocument/2006/relationships" id="258" r:id="R68e2099fbff54fda"/>
    <p:sldId xmlns:r="http://schemas.openxmlformats.org/officeDocument/2006/relationships" id="259" r:id="R81e9881ab9e345f1"/>
    <p:sldId xmlns:r="http://schemas.openxmlformats.org/officeDocument/2006/relationships" id="260" r:id="R7ebbf3fe89894e22"/>
    <p:sldId xmlns:r="http://schemas.openxmlformats.org/officeDocument/2006/relationships" id="261" r:id="R9ff49eb979954e28"/>
    <p:sldId xmlns:r="http://schemas.openxmlformats.org/officeDocument/2006/relationships" id="262" r:id="Ra765667f75fc4cdf"/>
    <p:sldId xmlns:r="http://schemas.openxmlformats.org/officeDocument/2006/relationships" id="263" r:id="R1522cb0e413142a9"/>
    <p:sldId xmlns:r="http://schemas.openxmlformats.org/officeDocument/2006/relationships" id="264" r:id="Rd9d497047eb94524"/>
    <p:sldId xmlns:r="http://schemas.openxmlformats.org/officeDocument/2006/relationships" id="265" r:id="R535400311000481f"/>
    <p:sldId xmlns:r="http://schemas.openxmlformats.org/officeDocument/2006/relationships" id="266" r:id="R64c21e4111bf419b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6c71146533344ea9" /><Relationship Type="http://schemas.openxmlformats.org/officeDocument/2006/relationships/slide" Target="/ppt/slides/slide2.xml" Id="Rde1f688cad4948c6" /><Relationship Type="http://schemas.openxmlformats.org/officeDocument/2006/relationships/slide" Target="/ppt/slides/slide3.xml" Id="R68e2099fbff54fda" /><Relationship Type="http://schemas.openxmlformats.org/officeDocument/2006/relationships/slide" Target="/ppt/slides/slide4.xml" Id="R81e9881ab9e345f1" /><Relationship Type="http://schemas.openxmlformats.org/officeDocument/2006/relationships/slide" Target="/ppt/slides/slide5.xml" Id="R7ebbf3fe89894e22" /><Relationship Type="http://schemas.openxmlformats.org/officeDocument/2006/relationships/slide" Target="/ppt/slides/slide6.xml" Id="R9ff49eb979954e28" /><Relationship Type="http://schemas.openxmlformats.org/officeDocument/2006/relationships/slide" Target="/ppt/slides/slide7.xml" Id="Ra765667f75fc4cdf" /><Relationship Type="http://schemas.openxmlformats.org/officeDocument/2006/relationships/slide" Target="/ppt/slides/slide8.xml" Id="R1522cb0e413142a9" /><Relationship Type="http://schemas.openxmlformats.org/officeDocument/2006/relationships/slide" Target="/ppt/slides/slide9.xml" Id="Rd9d497047eb94524" /><Relationship Type="http://schemas.openxmlformats.org/officeDocument/2006/relationships/slide" Target="/ppt/slides/slide10.xml" Id="R535400311000481f" /><Relationship Type="http://schemas.openxmlformats.org/officeDocument/2006/relationships/slide" Target="/ppt/slides/slide11.xml" Id="R64c21e4111bf419b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Como o Ambiente Molda os Significados das Palavras das Crianças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Pré-escolares usaram verbos relacionados ao contexto para antecipar novas palavras, mostrando que o ambiente influencia o significado das palavras.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crianças ouviram rótulos inventados para objetos novos mostrados em imagens de cenas naturais, como uma cozinha ou ao ar livre. Mais tarde, assistiram a pares de objetos enquanto ouviam frases com verbos como "comer" ou "jogar" que combinavam com a cena. O estudo mediu se as crianças olhavam para o objeto correto antes de ouvir seu nome.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O que descobriu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As crianças olharam para o objeto correto com mais frequência quando o verbo combinava com a cena onde aprenderam a palavra pela primeira vez.
  ✅ Esse efeito foi mais forte para verbos relacionados ao contexto ("comer", "jogar") do que para verbos neutros ("ver", "encontrar").
  ✅ O estudo não relatou porcentagens exatas ou tamanhos de efeito.
  ✅ Nenhum evento adverso foi relatado porque esta foi uma tarefa de aprendizado observacional.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crianças parecem armazenar informações sobre onde aprendem uma palavra e usá-las depois para adivinhar o que a palavra significa. Isso sugere que os ambientes cotidianos ajudam a moldar como as crianças entendem novas palavras, mas o estudo mediu apenas um breve teste de laboratório, não o desenvolvimento real da linguagem.
ℹ️O estudo testou se o contexto ambiental influencia as representações semânticas de palavras novas em crianças. Ele não faz uma afirmação mais ampla sobre o aprendizado de idiomas em geral ou o crescimento de vocabulário a longo prazo.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o ambiente causa mudanças no significado das palavras.
  Não mediu o uso ou desenvolvimento da linguagem no mundo real.
  Estudou apenas crianças de 36 a 48 meses.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observacional em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um estudo observacional com uma amostra pequena.
Nível de confiança: Moderado. Este é um estudo observacional humano mostrando uma associação, não uma prova de causa. Os resultados são sugestivos, mas não definitivos.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Amostra pequena (46 crianças).
  ✅ Apenas uma faixa etária testada.
  ✅ Ambiente artificial de laboratório, não aprendizado natural.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Esse efeito dura além do teste imediato?
  Os resultados seriam diferentes com crianças mais velhas ou adultos?
  Como isso se relaciona com o crescimento real de vocabulário?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o aprendizado de palavras pelas crianças pode ser influenciado pelo contexto.
  ✅ Considere fornecer ambientes variados ao apresentar novas palavras.
  ✅ Não presuma que este estudo altera a forma como você deve ensinar vocabulário.
  ✅ Discuta qualquer preocupação sobre o desenvolvimento da linguagem com um profissional.
💡Este estudo sugere que pré-escolares usam o contexto ambiental para inferir significados de palavras, mas não prova um efeito causal no desenvolvimento da linguagem.
Este resumo é apenas para informação geral e não constitui aconselhamento médico. Converse com um profissional qualificado antes de alterar qualquer aspecto relacionado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Environmental context scaffolds children's semantic representation of novel words.. Cognition. 2025 PubMed</a:t>
            </a:r>
          </a:p>
        </p:txBody>
      </p:sp>
    </p:spTree>
  </p:cSld>
  <p:clrMapOvr>
    <a:masterClrMapping xmlns:a="http://schemas.openxmlformats.org/drawingml/2006/main"/>
  </p:clrMapOvr>
</p:sld>
</file>