
<file path=[Content_Types].xml><?xml version="1.0" encoding="utf-8"?>
<Types xmlns="http://schemas.openxmlformats.org/package/2006/content-types">
  <Default Extension="xml" ContentType="application/vnd.openxmlformats-officedocument.presentationml.presentation.main+xml"/>
  <Default Extension="rels" ContentType="application/vnd.openxmlformats-package.relationship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Masters/theme/theme1.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Types>
</file>

<file path=_rels/.rels>&#65279;<?xml version="1.0" encoding="utf-8"?><Relationships xmlns="http://schemas.openxmlformats.org/package/2006/relationships"><Relationship Type="http://schemas.openxmlformats.org/officeDocument/2006/relationships/officeDocument" Target="/ppt/presentation.xml" Id="R75dcef5dbefd4810" /></Relationships>
</file>

<file path=ppt/presentation.xml><?xml version="1.0" encoding="utf-8"?>
<p:presentation xmlns:p="http://schemas.openxmlformats.org/presentationml/2006/main">
  <p:sldMasterIdLst>
    <p:sldMasterId xmlns:r="http://schemas.openxmlformats.org/officeDocument/2006/relationships" id="2147483648" r:id="rId1"/>
  </p:sldMasterIdLst>
  <p:sldIdLst>
    <p:sldId xmlns:r="http://schemas.openxmlformats.org/officeDocument/2006/relationships" id="256" r:id="Rf5bd346d46f84ffa"/>
    <p:sldId xmlns:r="http://schemas.openxmlformats.org/officeDocument/2006/relationships" id="257" r:id="R28c89d10464a4e69"/>
    <p:sldId xmlns:r="http://schemas.openxmlformats.org/officeDocument/2006/relationships" id="258" r:id="R1f1ce37ac1324c32"/>
    <p:sldId xmlns:r="http://schemas.openxmlformats.org/officeDocument/2006/relationships" id="259" r:id="Rb3ee8c9e200b43ef"/>
    <p:sldId xmlns:r="http://schemas.openxmlformats.org/officeDocument/2006/relationships" id="260" r:id="R3a54aba5191644fb"/>
    <p:sldId xmlns:r="http://schemas.openxmlformats.org/officeDocument/2006/relationships" id="261" r:id="R9a5352df3b9b4659"/>
    <p:sldId xmlns:r="http://schemas.openxmlformats.org/officeDocument/2006/relationships" id="262" r:id="R4c6ec487b9824203"/>
    <p:sldId xmlns:r="http://schemas.openxmlformats.org/officeDocument/2006/relationships" id="263" r:id="R0e3a7d8e781e4f6e"/>
    <p:sldId xmlns:r="http://schemas.openxmlformats.org/officeDocument/2006/relationships" id="264" r:id="R5ec5b98288da487d"/>
    <p:sldId xmlns:r="http://schemas.openxmlformats.org/officeDocument/2006/relationships" id="265" r:id="R4dbb353621e04f73"/>
    <p:sldId xmlns:r="http://schemas.openxmlformats.org/officeDocument/2006/relationships" id="266" r:id="Rbf1dab5c89f244a0"/>
  </p:sldIdLst>
  <p:sldSz cx="12192000" cy="6858000" type="screen16x9"/>
  <p:notesSz cx="6858000" cy="9144000"/>
</p:presentation>
</file>

<file path=ppt/_rels/presentation.xml.rels>&#65279;<?xml version="1.0" encoding="utf-8"?><Relationships xmlns="http://schemas.openxmlformats.org/package/2006/relationships"><Relationship Type="http://schemas.openxmlformats.org/officeDocument/2006/relationships/slideMaster" Target="/ppt/slideMasters/slideMaster1.xml" Id="rId1" /><Relationship Type="http://schemas.openxmlformats.org/officeDocument/2006/relationships/slide" Target="/ppt/slides/slide1.xml" Id="Rf5bd346d46f84ffa" /><Relationship Type="http://schemas.openxmlformats.org/officeDocument/2006/relationships/slide" Target="/ppt/slides/slide2.xml" Id="R28c89d10464a4e69" /><Relationship Type="http://schemas.openxmlformats.org/officeDocument/2006/relationships/slide" Target="/ppt/slides/slide3.xml" Id="R1f1ce37ac1324c32" /><Relationship Type="http://schemas.openxmlformats.org/officeDocument/2006/relationships/slide" Target="/ppt/slides/slide4.xml" Id="Rb3ee8c9e200b43ef" /><Relationship Type="http://schemas.openxmlformats.org/officeDocument/2006/relationships/slide" Target="/ppt/slides/slide5.xml" Id="R3a54aba5191644fb" /><Relationship Type="http://schemas.openxmlformats.org/officeDocument/2006/relationships/slide" Target="/ppt/slides/slide6.xml" Id="R9a5352df3b9b4659" /><Relationship Type="http://schemas.openxmlformats.org/officeDocument/2006/relationships/slide" Target="/ppt/slides/slide7.xml" Id="R4c6ec487b9824203" /><Relationship Type="http://schemas.openxmlformats.org/officeDocument/2006/relationships/slide" Target="/ppt/slides/slide8.xml" Id="R0e3a7d8e781e4f6e" /><Relationship Type="http://schemas.openxmlformats.org/officeDocument/2006/relationships/slide" Target="/ppt/slides/slide9.xml" Id="R5ec5b98288da487d" /><Relationship Type="http://schemas.openxmlformats.org/officeDocument/2006/relationships/slide" Target="/ppt/slides/slide10.xml" Id="R4dbb353621e04f73" /><Relationship Type="http://schemas.openxmlformats.org/officeDocument/2006/relationships/slide" Target="/ppt/slides/slide11.xml" Id="Rbf1dab5c89f244a0" /></Relationships>
</file>

<file path=ppt/slideLayouts/slideLayout1.xml><?xml version="1.0" encoding="utf-8"?>
<p:sldLayout xmlns:p="http://schemas.openxmlformats.org/presentationml/2006/main" type="blank" preserve="1">
  <p:cSld>
    <p:spTree>
      <p:nvGrpSpPr>
        <p:cNvPr id="1" name=""/>
        <p:cNvGrpSpPr/>
        <p:nvPr/>
      </p:nvGrpSpPr>
      <p:grpSpPr>
        <a:xfrm xmlns:a="http://schemas.openxmlformats.org/drawingml/2006/main"/>
      </p:grpSpPr>
    </p:spTree>
  </p:cSld>
  <p:clrMapOvr>
    <a:masterClrMapping xmlns:a="http://schemas.openxmlformats.org/drawingml/2006/main"/>
  </p:clrMapOvr>
</p:sldLayout>
</file>

<file path=ppt/slideMasters/_rels/slideMaster1.xml.rels>&#65279;<?xml version="1.0" encoding="utf-8"?><Relationships xmlns="http://schemas.openxmlformats.org/package/2006/relationships"><Relationship Type="http://schemas.openxmlformats.org/officeDocument/2006/relationships/slideLayout" Target="/ppt/slideLayouts/slideLayout1.xml" Id="rId1" /><Relationship Type="http://schemas.openxmlformats.org/officeDocument/2006/relationships/theme" Target="/ppt/slideMasters/theme/theme1.xml" Id="rId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Id1"/>
  </p:sldLayoutIdLst>
  <p:txStyles>
    <p:titleStyle/>
    <p:bodyStyle/>
    <p:otherStyle/>
  </p:txStyles>
</p:sldMaster>
</file>

<file path=ppt/slideMasters/theme/theme1.xml><?xml version="1.0" encoding="utf-8"?>
<a:theme xmlns:a="http://schemas.openxmlformats.org/drawingml/2006/main" name="GabGregori Theme">
  <a:themeElements>
    <a:clrScheme name="GabGregori">
      <a:dk1>
        <a:srgbClr val="143259"/>
      </a:dk1>
      <a:lt1>
        <a:srgbClr val="FFFFFF"/>
      </a:lt1>
      <a:dk2>
        <a:srgbClr val="2C3E50"/>
      </a:dk2>
      <a:lt2>
        <a:srgbClr val="F2F7FB"/>
      </a:lt2>
      <a:accent1>
        <a:srgbClr val="3071F2"/>
      </a:accent1>
      <a:accent2>
        <a:srgbClr val="89C2D9"/>
      </a:accent2>
      <a:accent3>
        <a:srgbClr val="CAF2C9"/>
      </a:accent3>
      <a:accent4>
        <a:srgbClr val="418EF2"/>
      </a:accent4>
      <a:accent5>
        <a:srgbClr val="5A6A7E"/>
      </a:accent5>
      <a:accent6>
        <a:srgbClr val="E8EDF5"/>
      </a:accent6>
      <a:hlink>
        <a:srgbClr val="3071F2"/>
      </a:hlink>
      <a:folHlink>
        <a:srgbClr val="418EF2"/>
      </a:folHlink>
    </a:clrScheme>
    <a:fontScheme name="Office">
      <a:majorFont>
        <a:latin typeface="Calibri"/>
        <a:ea typeface=""/>
        <a:cs typeface=""/>
      </a:majorFont>
      <a:minorFont>
        <a:latin typeface="Calibri"/>
        <a:ea typeface=""/>
        <a:cs typeface=""/>
      </a:minorFont>
    </a:fontScheme>
    <a:fmtScheme name="Office">
      <a:fillStyleLst>
        <a:solidFill>
          <a:schemeClr val="phClr"/>
        </a:solidFill>
        <a:gradFill>
          <a:gsLst/>
        </a:gradFill>
        <a:gradFill>
          <a:gsLst/>
        </a:gradFill>
      </a:fillStyleLst>
      <a:lnStyleLst>
        <a:ln w="6350">
          <a:solidFill>
            <a:schemeClr val="phClr"/>
          </a:solidFill>
        </a:ln>
        <a:ln w="12700">
          <a:solidFill>
            <a:schemeClr val="phClr"/>
          </a:solidFill>
        </a:ln>
        <a:ln w="19050">
          <a:solidFill>
            <a:schemeClr val="phClr"/>
          </a:solidFill>
        </a:ln>
      </a:lnStyleLst>
      <a:effectStyleLst>
        <a:effectStyle>
          <a:effectLst/>
        </a:effectStyle>
        <a:effectStyle>
          <a:effectLst/>
        </a:effectStyle>
        <a:effectStyle>
          <a:effectLst/>
        </a:effectStyle>
      </a:effectStyleLst>
      <a:bgFillStyleLst>
        <a:solidFill>
          <a:schemeClr val="phClr"/>
        </a:solidFill>
        <a:solidFill>
          <a:schemeClr val="phClr"/>
        </a:solidFill>
        <a:gradFill>
          <a:gsLst/>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Id1"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143259"/>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title"/>
          <p:cNvSpPr txBox="1"/>
          <p:nvPr/>
        </p:nvSpPr>
        <p:spPr>
          <a:xfrm xmlns:a="http://schemas.openxmlformats.org/drawingml/2006/main">
            <a:off x="686000" y="1600000"/>
            <a:ext cx="10820000" cy="2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4000" b="1" dirty="0">
                <a:solidFill>
                  <a:srgbClr val="FFFFFF"/>
                </a:solidFill>
                <a:latin typeface="+mj-lt"/>
              </a:rPr>
              <a:t>Company Flow: Der kalte, dichte Bauplan</a:t>
            </a:r>
          </a:p>
        </p:txBody>
      </p:sp>
      <p:sp>
        <p:nvSpPr>
          <p:cNvPr id="4" name="line"/>
          <p:cNvSpPr/>
          <p:nvPr/>
        </p:nvSpPr>
        <p:spPr>
          <a:xfrm xmlns:a="http://schemas.openxmlformats.org/drawingml/2006/main">
            <a:off x="686000" y="3700000"/>
            <a:ext cx="2743200" cy="3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5" name="sub"/>
          <p:cNvSpPr txBox="1"/>
          <p:nvPr/>
        </p:nvSpPr>
        <p:spPr>
          <a:xfrm xmlns:a="http://schemas.openxmlformats.org/drawingml/2006/main">
            <a:off x="686000" y="3900000"/>
            <a:ext cx="10820000" cy="1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89C2D9"/>
                </a:solidFill>
                <a:latin typeface="+mj-lt"/>
              </a:rPr>
              <a:t>Bevor El-P ein Star wurde, machte Company Flow Hip-Hop, der sich wie ein U-Bahn-Tunnel um 3 Uhr morgens anhörte – karg, paranoid und kompromisslos unabhängig.</a:t>
            </a:r>
          </a:p>
        </p:txBody>
      </p:sp>
    </p:spTree>
  </p:cSld>
  <p:clrMapOvr>
    <a:masterClrMapping xmlns:a="http://schemas.openxmlformats.org/drawingml/2006/main"/>
  </p:clrMapOvr>
</p:sld>
</file>

<file path=ppt/slides/slide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Was sie waren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Company Flow waren drei MCs und Produzenten, die Hip Hop machten, der bewusst schwer verdaulich war. Keine Hooks zum Summen, keine Beats zum Mitwippen. Stattdessen: minimalistische Loops, gescratchte Stimmsamples und Texte, die wie Manifeste klangen. Sie gehörten zur gleichen New Yorker Underground-Szene wie das Label Def Jux, das El-P später gründen würde, aber sie waren nirgendwo wirklich bequem einzuordnen.</a:t>
            </a:r>
          </a:p>
        </p:txBody>
      </p:sp>
    </p:spTree>
  </p:cSld>
  <p:clrMapOvr>
    <a:masterClrMapping xmlns:a="http://schemas.openxmlformats.org/drawingml/2006/main"/>
  </p:clrMapOvr>
</p:sld>
</file>

<file path=ppt/slides/slide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Geschichte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Bigg Jus, El-P und Mr. Len gründeten Company Flow 1992 in Brooklyn. Sie bauten sich einen Ruf durch unabhängige Singles und eine EP von 1996 auf, bevor sie 1997 ihr Debütalbum Funcrusher Plus auf Rawkus veröffentlichten. Das Album wurde zu einem Kult-Meilenstein.
Bigg Jus verließ die Gruppe nach dieser Platte. Das verbliebene Duo veröffentlichte 1999 Little Johnny From the Hospitul: Breaks end Instrumentuls, Vol. 1, eine Sammlung von Instrumentals und kürzeren Tracks. Die Gruppe löste sich 2001 auf. El-P gründete daraufhin Definitive Jux und startete eine gefeierte Solokarriere.</a:t>
            </a:r>
          </a:p>
        </p:txBody>
      </p:sp>
    </p:spTree>
  </p:cSld>
  <p:clrMapOvr>
    <a:masterClrMapping xmlns:a="http://schemas.openxmlformats.org/drawingml/2006/main"/>
  </p:clrMapOvr>
</p:sld>
</file>

<file path=ppt/slides/slide4.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Die Argumente dagegen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Der Katalog ist uneinheitlich. Little Johnny fühlt sich eher wie eine Sammlung von B-Seiten und Resten an, weniger wie ein richtiger Nachfolger. Einige Tracks auf Funcrusher Plus überziehen ihre Verweildauer, wiederholen eine einzige Idee über den Punkt der Spannung hinaus. Die Dichte, die die besten Werke fesselnd macht, kann das schwächere Material wie Hausaufgaben wirken lassen.</a:t>
            </a:r>
          </a:p>
        </p:txBody>
      </p:sp>
    </p:spTree>
  </p:cSld>
  <p:clrMapOvr>
    <a:masterClrMapping xmlns:a="http://schemas.openxmlformats.org/drawingml/2006/main"/>
  </p:clrMapOvr>
</p:sld>
</file>

<file path=ppt/slides/slide5.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Kultstatus, kleine Ausbeute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Company Flow werden von einem kleinen, leidenschaftlichen Publikum verehrt, doch sie veröffentlichten nur ein einziges vollständiges Studioalbum und eine Sammlung von Überbleibseln. Der Respekt, den sie sich verdient haben, ist real, ruht aber auf einer sehr schmalen Basis.
Ihr Einfluss wird oft von Fans übertrieben dargestellt, die sie als fehlendes Glied beanspruchen wollen. Die Wahrheit ist einfacher: Sie machten eine großartige Platte, eine interessante, aber schwächere, und lösten sich dann auf.</a:t>
            </a:r>
          </a:p>
        </p:txBody>
      </p:sp>
    </p:spTree>
  </p:cSld>
  <p:clrMapOvr>
    <a:masterClrMapping xmlns:a="http://schemas.openxmlformats.org/drawingml/2006/main"/>
  </p:clrMapOvr>
</p:sld>
</file>

<file path=ppt/slides/slide6.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Der Klang eines verschlossenen Raums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Die Beats auf Funcrusher Plus sind aus spärlichen, oft dissonanten Loops aufgebaut. Drums schlagen hart zu, bleiben aber trocken. Basslinien sind minimalistisch. Die Produktion lässt Raum, aber der Raum fühlt sich unbehaglich an. El-P und Bigg Jus tauschen dichte, reich an Binnenreimen versehene Verse aus, die sich selten zu einem traditionellen Refrain auflösen. Mr. Lens Cuts sind keine Dekoration – sie sind strukturell und ersetzen oft eine Bridge oder einen Hook vollständig.</a:t>
            </a:r>
          </a:p>
        </p:txBody>
      </p:sp>
    </p:spTree>
  </p:cSld>
  <p:clrMapOvr>
    <a:masterClrMapping xmlns:a="http://schemas.openxmlformats.org/drawingml/2006/main"/>
  </p:clrMapOvr>
</p:sld>
</file>

<file path=ppt/slides/slide7.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Warum sie wichtig sind</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Company Flow bewiesen, dass Underground-Hip Hop intellektuell ernsthaft sein konnte, ohne predigend zu wirken. Ihr Produktionsansatz – kalt, schmucklos, rhythmisch zerklüftet – wurde zur Vorlage für spätere Def Jux-Künstler und für einen Strang experimentellen Raps, der folgte. Aber ihre wahre Leistung ist Funcrusher Plus, eine Platte, die immer noch nach nichts anderem klingt: paranoid, literarisch und völlig uninteressiert daran, irgendjemandem zu gefallen.
💡Der Gruppenname stammt von einem Ausdruck, den El-Ps Vater verwendete, um den Geldfluss in einem Unternehmen zu beschreiben. Bigg Jus verließ die Gruppe unter anderem, weil er das Gefühl hatte, die Musik konzentriere sich zu sehr auf technisches Können auf Kosten der Emotion. Little Johnny From the Hospitul war ursprünglich als Übe…</a:t>
            </a:r>
          </a:p>
        </p:txBody>
      </p:sp>
    </p:spTree>
  </p:cSld>
  <p:clrMapOvr>
    <a:masterClrMapping xmlns:a="http://schemas.openxmlformats.org/drawingml/2006/main"/>
  </p:clrMapOvr>
</p:sld>
</file>

<file path=ppt/slides/slide8.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Essentielle Tracks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Funcrusher Plus 1997 - Funcrusher Plus
Der Titeltrack ist die reinste Aussage der Ästhetik der Gruppe: ein skelettartiger Beat, eine Loop, die sich nie auflöst, und drei MCs, die sich Verse zuspielen, die sich eher wie Argumente denn wie Verse anfühlen.
Hören: Spotify · Apple Music · YouTube
8 Steps to Perfection 1997 - Funcrusher Plus
Ein seltener Moment, in dem die Produktion etwas aufbricht und einem melodischen Sample Raum zum Atmen gibt. Der Track zeigt, dass die Gruppe Atmosphäre schaffen konnte, ohne ihre Härte aufzugeben.
Hören: Spotify · Apple Music · YouTube
Help Wanted 1997 - Funcrusher Plus
Der Beat ist um eine schrille, repetitive Synth-Linie herum aufgebaut, die eigentlich nerven sollte, aber hypnotisch wirkt. Mr. Lens Cuts sind hier besonders scharf und fungieren als Zeich…</a:t>
            </a:r>
          </a:p>
        </p:txBody>
      </p:sp>
    </p:spTree>
  </p:cSld>
  <p:clrMapOvr>
    <a:masterClrMapping xmlns:a="http://schemas.openxmlformats.org/drawingml/2006/main"/>
  </p:clrMapOvr>
</p:sld>
</file>

<file path=ppt/slides/slide9.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What Remains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Company Flow hinterließ ein einziges großartiges Album und einen Ruf, der die Band um Jahrzehnte überdauerte. Funcrusher Plus ist kein einfacher Hörgenuss, aber ein vollständiger. Es klingt wie eine Gruppe, die genau wusste, was sie nicht sein wollte.</a:t>
            </a:r>
          </a:p>
        </p:txBody>
      </p:sp>
    </p:spTree>
  </p:cSld>
  <p:clrMapOvr>
    <a:masterClrMapping xmlns:a="http://schemas.openxmlformats.org/drawingml/2006/main"/>
  </p:clrMapOvr>
</p:sld>
</file>

<file path=ppt/slides/slide10.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Related Articles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Slint: The Band That Whispered Until It Screamed - Wie Company Flow baute Slint ein Kult-Vermächtnis auf spärlicher, angespannter Musik und einem winzigen Katalog auf.
Neurosis: The Sound of Controlled Collapse - Eine weitere Band, die Zurückhaltung und Wiederholung in einen schweren, klaustrophobischen Sound verwandelte.</a:t>
            </a:r>
          </a:p>
        </p:txBody>
      </p:sp>
    </p:spTree>
  </p:cSld>
  <p:clrMapOvr>
    <a:masterClrMapping xmlns:a="http://schemas.openxmlformats.org/drawingml/2006/main"/>
  </p:clrMapOvr>
</p:sld>
</file>

<file path=ppt/slides/slide1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Quellen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Company Flow Wikipedia
Diskografie MusicBrainz</a:t>
            </a:r>
          </a:p>
        </p:txBody>
      </p:sp>
    </p:spTree>
  </p:cSld>
  <p:clrMapOvr>
    <a:masterClrMapping xmlns:a="http://schemas.openxmlformats.org/drawingml/2006/main"/>
  </p:clrMapOvr>
</p:sld>
</file>