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907436912371497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9537602b6b6f44e5"/>
    <p:sldId xmlns:r="http://schemas.openxmlformats.org/officeDocument/2006/relationships" id="257" r:id="Rbbb314caff0646ce"/>
    <p:sldId xmlns:r="http://schemas.openxmlformats.org/officeDocument/2006/relationships" id="258" r:id="R3982f466f8bc46e0"/>
    <p:sldId xmlns:r="http://schemas.openxmlformats.org/officeDocument/2006/relationships" id="259" r:id="R2e5e477fbd814516"/>
    <p:sldId xmlns:r="http://schemas.openxmlformats.org/officeDocument/2006/relationships" id="260" r:id="R8d5eb70519fc4589"/>
    <p:sldId xmlns:r="http://schemas.openxmlformats.org/officeDocument/2006/relationships" id="261" r:id="R92a2a76bb6ad4796"/>
    <p:sldId xmlns:r="http://schemas.openxmlformats.org/officeDocument/2006/relationships" id="262" r:id="R6a1631f1ecd14555"/>
    <p:sldId xmlns:r="http://schemas.openxmlformats.org/officeDocument/2006/relationships" id="263" r:id="Rc31d47ef765a491f"/>
    <p:sldId xmlns:r="http://schemas.openxmlformats.org/officeDocument/2006/relationships" id="264" r:id="R07b242dd41e14f2d"/>
    <p:sldId xmlns:r="http://schemas.openxmlformats.org/officeDocument/2006/relationships" id="265" r:id="Rd68086e7ca884e91"/>
    <p:sldId xmlns:r="http://schemas.openxmlformats.org/officeDocument/2006/relationships" id="266" r:id="R314795d500344dd0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9537602b6b6f44e5" /><Relationship Type="http://schemas.openxmlformats.org/officeDocument/2006/relationships/slide" Target="/ppt/slides/slide2.xml" Id="Rbbb314caff0646ce" /><Relationship Type="http://schemas.openxmlformats.org/officeDocument/2006/relationships/slide" Target="/ppt/slides/slide3.xml" Id="R3982f466f8bc46e0" /><Relationship Type="http://schemas.openxmlformats.org/officeDocument/2006/relationships/slide" Target="/ppt/slides/slide4.xml" Id="R2e5e477fbd814516" /><Relationship Type="http://schemas.openxmlformats.org/officeDocument/2006/relationships/slide" Target="/ppt/slides/slide5.xml" Id="R8d5eb70519fc4589" /><Relationship Type="http://schemas.openxmlformats.org/officeDocument/2006/relationships/slide" Target="/ppt/slides/slide6.xml" Id="R92a2a76bb6ad4796" /><Relationship Type="http://schemas.openxmlformats.org/officeDocument/2006/relationships/slide" Target="/ppt/slides/slide7.xml" Id="R6a1631f1ecd14555" /><Relationship Type="http://schemas.openxmlformats.org/officeDocument/2006/relationships/slide" Target="/ppt/slides/slide8.xml" Id="Rc31d47ef765a491f" /><Relationship Type="http://schemas.openxmlformats.org/officeDocument/2006/relationships/slide" Target="/ppt/slides/slide9.xml" Id="R07b242dd41e14f2d" /><Relationship Type="http://schemas.openxmlformats.org/officeDocument/2006/relationships/slide" Target="/ppt/slides/slide10.xml" Id="Rd68086e7ca884e91" /><Relationship Type="http://schemas.openxmlformats.org/officeDocument/2006/relationships/slide" Target="/ppt/slides/slide11.xml" Id="R314795d500344dd0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Company Flow: O Projeto Frio e Denso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Antes de El-P se tornar uma estrela, o Company Flow fazia um hip hop que soava como um túnel de metrô às 3 da manhã — espartano, paranoico e ferozmente independente.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O Que Eles Eram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Company Flow eram três MCs e produtores que faziam hip hop deliberadamente difícil de digerir. Sem refrões que você pudesse cantarolar, sem batidas que balançassem. Em vez disso: loops minimalistas, samples vocais arranhados e letras que pareciam manifestos. Eles pertenciam à mesma cena underground de Nova York da gravadora Def Jux que El-P fundaria mais tarde, mas nunca se encaixaram confortavelmente em lugar nenhum.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📜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Bigg Jus, El-P e Mr. Len formaram o Company Flow no Brooklyn em 1992. Eles construíram uma reputação através de singles independentes e um EP de 1996 antes de lançar seu álbum de estreia Funcrusher Plus em 1997 pela Rawkus. O álbum se tornou um marco cult.
Bigg Jus saiu após esse disco. A dupla restante lançou Little Johnny From the Hospitul: Breaks end Instrumentuls, Vol. 1 em 1999, uma coleção de instrumentais e faixas mais curtas. O grupo se desfez em 2001. El-P seguiu em frente para fundar a Definitive Jux e construir uma carreira solo celebrada.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O Caso Contra Eles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catálogo é irregular. Little Johnny parece mais uma coleção de lados B e sobras do que uma continuação adequada. Algumas faixas de Funcrusher Plus se estendem demais, repetindo uma única ideia além do ponto de tensão. A densidade que torna os melhores trabalhos convincentes também pode fazer o material mais fraco parecer uma tarefa de casa.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🏆 Status Cult, Pouca Produção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Company Flow é reverenciado por um público pequeno e apaixonado, mas lançaram apenas um álbum de estúdio completo e uma coleção de sobras. O respeito que conquistaram é real, mas se sustenta em uma base muito estreita.
Sua influência é frequentemente exagerada por fãs que querem vê-los como um elo perdido. A verdade é mais simples: eles fizeram um grande disco, um interessante mas menor, e depois se dissolveram.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🔊 O Som de uma Sala Trancada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As batidas de Funcrusher Plus são construídas a partir de loops esparsos, muitas vezes dissonantes. A bateria bate forte, mas permanece seca. As linhas de baixo são mínimas. A produção deixa espaço, mas o espaço parece inquietante. El-P e Bigg Jus trocam versos densos e com muitas rimas internas que raramente se resolvem em um refrão tradicional. Os cortes de Mr. Len não são decoração — são estruturais, muitas vezes substituindo completamente uma ponte ou um refrão.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Por Que Eles Importam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Company Flow provou que o hip hop underground podia ser intelectualmente sério sem ser moralista. Sua abordagem à produção — fria, sem adornos, ritmicamente irregular — tornou-se um modelo para artistas posteriores da Def Jux e para uma vertente do rap experimental que veio depois. Mas sua verdadeira conquista é Funcrusher Plus, um disco que ainda soa como nada mais: paranoico, literário e completamente desinteressado em agradar alguém.
💡O nome do grupo veio de uma frase que o pai de El-P usava para descrever o fluxo de dinheiro em um negócio. Bigg Jus deixou o grupo em parte porque sentia que a música estava se tornando muito focada em habilidade técnica em detrimento da emoção. Little Johnny From the Hospitul foi originalmente concebido como um lançamento provisório enquanto o grupo tr…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💿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Funcrusher Plus 1997 - Funcrusher Plus
A faixa-título é a declaração mais pura da estética do grupo: uma batida esquelética, um loop que nunca se resolve e três MCs trocando versos que parecem mais discussões do que versos.
Ouça: Spotify · Apple Music · YouTube
8 Steps to Perfection 1997 - Funcrusher Plus
Um momento raro em que a produção se abre levemente, permitindo que uma amostra melódica respire. A faixa mostra que o grupo podia criar atmosfera sem abandonar sua dureza característica.
Ouça: Spotify · Apple Music · YouTube
Help Wanted 1997 - Funcrusher Plus
A batida é construída em torno de uma linha de sintetizador irritante e repetitiva que deveria ser chata, mas se torna hipnótica. Os cortes de Mr. Len são particularmente afiados aqui, funcionando como pontuação.
Ouça: Spotify · A…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📡 O Que Permanece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Company Flow deixou um único grande álbum e uma reputação que durou décadas além da banda. Funcrusher Plus não é uma audição fácil, mas é uma audição completa. Soa como um grupo que sabia exatamente o que não queria ser.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Slint: The Band That Whispered Until It Screamed - Assim como Company Flow, Slint construiu um legado cult com música esparsa e tensa e um catálogo pequeno.
Neurosis: The Sound of Controlled Collapse - Outra banda que transformou contenção e repetição em um som pesado e claustrofóbico.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Company Flow Wikipedia
Discografia MusicBrainz</a:t>
            </a:r>
          </a:p>
        </p:txBody>
      </p:sp>
    </p:spTree>
  </p:cSld>
  <p:clrMapOvr>
    <a:masterClrMapping xmlns:a="http://schemas.openxmlformats.org/drawingml/2006/main"/>
  </p:clrMapOvr>
</p:sld>
</file>