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b5dd37d8cc7484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a9f3b10c3774652"/>
    <p:sldId xmlns:r="http://schemas.openxmlformats.org/officeDocument/2006/relationships" id="257" r:id="R7522cb1806654ef3"/>
    <p:sldId xmlns:r="http://schemas.openxmlformats.org/officeDocument/2006/relationships" id="258" r:id="R0c0f4211e1f04a45"/>
    <p:sldId xmlns:r="http://schemas.openxmlformats.org/officeDocument/2006/relationships" id="259" r:id="R6ac22d1dfd054ced"/>
    <p:sldId xmlns:r="http://schemas.openxmlformats.org/officeDocument/2006/relationships" id="260" r:id="Rc4d0dd0225f749be"/>
    <p:sldId xmlns:r="http://schemas.openxmlformats.org/officeDocument/2006/relationships" id="261" r:id="R84e810453b5847a7"/>
    <p:sldId xmlns:r="http://schemas.openxmlformats.org/officeDocument/2006/relationships" id="262" r:id="R60bfea0bbabb48b4"/>
    <p:sldId xmlns:r="http://schemas.openxmlformats.org/officeDocument/2006/relationships" id="263" r:id="Rfa19f9d0a2ad4c41"/>
    <p:sldId xmlns:r="http://schemas.openxmlformats.org/officeDocument/2006/relationships" id="264" r:id="R7735cc298bd84bd1"/>
    <p:sldId xmlns:r="http://schemas.openxmlformats.org/officeDocument/2006/relationships" id="265" r:id="R20a1ac4289314dd0"/>
    <p:sldId xmlns:r="http://schemas.openxmlformats.org/officeDocument/2006/relationships" id="266" r:id="R30a4a540585f41d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a9f3b10c3774652" /><Relationship Type="http://schemas.openxmlformats.org/officeDocument/2006/relationships/slide" Target="/ppt/slides/slide2.xml" Id="R7522cb1806654ef3" /><Relationship Type="http://schemas.openxmlformats.org/officeDocument/2006/relationships/slide" Target="/ppt/slides/slide3.xml" Id="R0c0f4211e1f04a45" /><Relationship Type="http://schemas.openxmlformats.org/officeDocument/2006/relationships/slide" Target="/ppt/slides/slide4.xml" Id="R6ac22d1dfd054ced" /><Relationship Type="http://schemas.openxmlformats.org/officeDocument/2006/relationships/slide" Target="/ppt/slides/slide5.xml" Id="Rc4d0dd0225f749be" /><Relationship Type="http://schemas.openxmlformats.org/officeDocument/2006/relationships/slide" Target="/ppt/slides/slide6.xml" Id="R84e810453b5847a7" /><Relationship Type="http://schemas.openxmlformats.org/officeDocument/2006/relationships/slide" Target="/ppt/slides/slide7.xml" Id="R60bfea0bbabb48b4" /><Relationship Type="http://schemas.openxmlformats.org/officeDocument/2006/relationships/slide" Target="/ppt/slides/slide8.xml" Id="Rfa19f9d0a2ad4c41" /><Relationship Type="http://schemas.openxmlformats.org/officeDocument/2006/relationships/slide" Target="/ppt/slides/slide9.xml" Id="R7735cc298bd84bd1" /><Relationship Type="http://schemas.openxmlformats.org/officeDocument/2006/relationships/slide" Target="/ppt/slides/slide10.xml" Id="R20a1ac4289314dd0" /><Relationship Type="http://schemas.openxmlformats.org/officeDocument/2006/relationships/slide" Target="/ppt/slides/slide11.xml" Id="R30a4a540585f41d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Company Flow: The Cold, Dense Blueprint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Before El-P became a star, Company Flow made hip hop that sounded like a subway tunnel at 3 AM—spare, paranoid, and fiercely independent.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They Were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were three MCs and producers who made hip hop that was deliberately hard to digest. No hooks you could hum, no beats that bounced. Instead: minimalist loops, scratched vocal samples, and lyrics that read like manifestos. They belonged to the same New York underground scene as the Def Jux label that El-P would later found, but they were never a comfortable fit anywhere.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Bigg Jus, El-P, and Mr. Len formed Company Flow in Brooklyn in 1992. They built a reputation through independent singles and a 1996 EP before releasing their debut album Funcrusher Plus in 1997 on Rawkus. The album became a cult touchstone.
Bigg Jus left after that record. The remaining duo released Little Johnny From the Hospitul: Breaks end Instrumentuls, Vol. 1 in 1999, a collection of instrumentals and shorter tracks. The group disbanded in 2001. El-P went on to found Definitive Jux and a celebrated solo career.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uneven. Little Johnny feels like a B-sides and scraps collection rather than a proper follow-up. Some tracks on Funcrusher Plus outstay their welcome, repeating a single idea past the point of tension. The density that makes the best work compelling can also make the weaker material feel like homework.</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Cult Status, Small Output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are revered by a small, passionate audience, yet they released only one full studio album and a collection of leftovers. The respect they earned is real, but it rests on a very narrow foundation.
Their influence is often overstated by fans who want to claim them as a missing link. The truth is simpler: they made one great record, one interesting but lesser one, and then dissolved.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Sound of a Locked Room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beats on Funcrusher Plus are built from sparse, often dissonant loops. Drums hit hard but stay dry. Basslines are minimal. The production leaves space, but the space feels uneasy. El-P and Bigg Jus trade dense, internal-rhyme-heavy verses that rarely resolve into a traditional chorus. Mr. Len's cuts are not decoration—they are structural, often replacing a bridge or a hook entirely.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proved that underground hip hop could be intellectually serious without being preachy. Their approach to production—cold, unadorned, rhythmically jagged—became a template for later Def Jux artists and for a strain of experimental rap that followed. But their real achievement is Funcrusher Plus, a record that still sounds like nothing else: paranoid, literary, and completely uninterested in pleasing anyone.
💡The group name came from a phrase El-P's father used to describe the flow of money in a business. Bigg Jus left the group in part because he felt the music was becoming too focused on technical skill at the expense of emotion. Little Johnny From the Hospitul was originally intended as a stopgap release while the group worked on a proper second album that never materialize…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Funcrusher Plus 1997 - Funcrusher Plus
The title track is the purest statement of the group's aesthetic: a skeletal beat, a loop that never resolves, and three MCs trading verses that feel more like arguments than verses.
Listen: Spotify · Apple Music · YouTube
8 Steps to Perfection 1997 - Funcrusher Plus
A rare moment where the production opens up slightly, letting a melodic sample breathe. The track shows that the group could create atmosphere without abandoning their hard edge.
Listen: Spotify · Apple Music · YouTube
Help Wanted 1997 - Funcrusher Plus
The beat is built around a grating, repetitive synth line that should be annoying but becomes hypnotic. Mr. Len's cuts are particularly sharp here, acting as punctuation.
Listen: Spotify · Apple Music · YouTube
Last Good Sleep 1997 - Fu…</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Remains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left a single great album and a reputation that outlasted the band by decades. Funcrusher Plus is not an easy listen, but it is a complete one. It sounds like a group that knew exactly what they did not want to be.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Slint: The Band That Whispered Until It Screamed - Like Company Flow, Slint built a cult legacy on sparse, tense music and a tiny catalogue.
Neurosis: The Sound of Controlled Collapse - Another band that turned restraint and repetition into a heavy, claustrophobic sound.</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Wikipedia
Discography MusicBrainz</a:t>
            </a:r>
          </a:p>
        </p:txBody>
      </p:sp>
    </p:spTree>
  </p:cSld>
  <p:clrMapOvr>
    <a:masterClrMapping xmlns:a="http://schemas.openxmlformats.org/drawingml/2006/main"/>
  </p:clrMapOvr>
</p:sld>
</file>