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fc0d7a0b4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9214aea2ffd64e82"/>
    <p:sldId xmlns:r="http://schemas.openxmlformats.org/officeDocument/2006/relationships" id="257" r:id="Raaee2b21645b46ae"/>
    <p:sldId xmlns:r="http://schemas.openxmlformats.org/officeDocument/2006/relationships" id="258" r:id="Rf328ad71899a4929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9214aea2ffd64e82" /><Relationship Type="http://schemas.openxmlformats.org/officeDocument/2006/relationships/slide" Target="/ppt/slides/slide2.xml" Id="Raaee2b21645b46ae" /><Relationship Type="http://schemas.openxmlformats.org/officeDocument/2006/relationships/slide" Target="/ppt/slides/slide3.xml" Id="Rf328ad71899a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PWA vs .NET MAUI: O que aprendi desenvolvendo um aplicativo cross-platform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Neste artigo compartilho minha experiência desenvolvendo um aplicativo utilizando .NET MAUI, desde a criação da API e da interface com auxílio de IA até os desafios encontrados durante o desenvolvimento, publicação e manutenção do projeto. Também mostro por que decidi testar um Progressive Web App (PWA), comparando as vantagens e desvantagens de cada abordagem. O objetivo não é dizer que uma tecnologia é melhor que a outra, mas mostrar em quais cenários cada uma faz mais sentido com base em uma experiência prática.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 que me atraiu no .NET MAUI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que eu gosto no .NET MAUI é o fato de já ter familiaridade com Visual Studio, C# e .NET. Além disso, consigo reaproveitar entidades, validações e praticamente toda a lógica do back-end, o que acelera bastante o desenvolvimento.Por esse motivo resolvi trabalhar com MAUI. A primeira coisa que fiz foi montar uma API bem simples no back-end.Após finalizar a API, pedi para o Claude Code (Opus 4.5) montar toda a interface e consumir a API com base em especificações de layout que escrevi em arquivos .md.O resultado foi impressionante: em menos de um dia eu já tinha um projeto funcional.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Os desafios do desenvolvimento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Depois de gerar o projeto comecei a testar no Windows e rapidamente encontrei inúmeros bugs.Foram necessárias diversas iterações com a IA apontando problemas específicos, além de várias correções feitas manualmente por mim.No final consegui deixar o projeto funcionando tanto no Windows quanto no Android através de testes manuais.O maior problema que encontrei foi a diferença entre plataformas.Código que funcionava perfeitamente no Android apresentava problemas no Windows.Em alguns casos precisei criar componentes específicos apenas para Windows.Houve situações em que nem a IA conseguia encontrar uma solução.Esse foi o maior desafio durante o desenvolvimento.Publicação do aplicativo na Play StoreDepois que o projeto estava funcionando, fui publicá-lo na Google Play.Foi nesse momento que vei…</a:t>
            </a:r>
          </a:p>
        </p:txBody>
      </p:sp>
    </p:spTree>
  </p:cSld>
  <p:clrMapOvr>
    <a:masterClrMapping xmlns:a="http://schemas.openxmlformats.org/drawingml/2006/main"/>
  </p:clrMapOvr>
</p:sld>
</file>