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96e1676c893a48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92b284178a6b4592"/>
    <p:sldId xmlns:r="http://schemas.openxmlformats.org/officeDocument/2006/relationships" id="257" r:id="Redd7ad8a307941a5"/>
    <p:sldId xmlns:r="http://schemas.openxmlformats.org/officeDocument/2006/relationships" id="258" r:id="R3973d2e4741c4d05"/>
    <p:sldId xmlns:r="http://schemas.openxmlformats.org/officeDocument/2006/relationships" id="259" r:id="Rd53fb369ec8948ae"/>
    <p:sldId xmlns:r="http://schemas.openxmlformats.org/officeDocument/2006/relationships" id="260" r:id="R7a30182a1db54659"/>
    <p:sldId xmlns:r="http://schemas.openxmlformats.org/officeDocument/2006/relationships" id="261" r:id="Rbba363cd8acb4339"/>
    <p:sldId xmlns:r="http://schemas.openxmlformats.org/officeDocument/2006/relationships" id="262" r:id="R80948c58ae934387"/>
    <p:sldId xmlns:r="http://schemas.openxmlformats.org/officeDocument/2006/relationships" id="263" r:id="Rf655ae0b91994291"/>
    <p:sldId xmlns:r="http://schemas.openxmlformats.org/officeDocument/2006/relationships" id="264" r:id="R3fb8f4d9920a403d"/>
    <p:sldId xmlns:r="http://schemas.openxmlformats.org/officeDocument/2006/relationships" id="265" r:id="R4f6036dbdf024731"/>
    <p:sldId xmlns:r="http://schemas.openxmlformats.org/officeDocument/2006/relationships" id="266" r:id="Rbad837f369bd48a9"/>
    <p:sldId xmlns:r="http://schemas.openxmlformats.org/officeDocument/2006/relationships" id="267" r:id="R5b1f135ec1ae44d9"/>
    <p:sldId xmlns:r="http://schemas.openxmlformats.org/officeDocument/2006/relationships" id="268" r:id="R4f49756b7cbb43cd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92b284178a6b4592" /><Relationship Type="http://schemas.openxmlformats.org/officeDocument/2006/relationships/slide" Target="/ppt/slides/slide2.xml" Id="Redd7ad8a307941a5" /><Relationship Type="http://schemas.openxmlformats.org/officeDocument/2006/relationships/slide" Target="/ppt/slides/slide3.xml" Id="R3973d2e4741c4d05" /><Relationship Type="http://schemas.openxmlformats.org/officeDocument/2006/relationships/slide" Target="/ppt/slides/slide4.xml" Id="Rd53fb369ec8948ae" /><Relationship Type="http://schemas.openxmlformats.org/officeDocument/2006/relationships/slide" Target="/ppt/slides/slide5.xml" Id="R7a30182a1db54659" /><Relationship Type="http://schemas.openxmlformats.org/officeDocument/2006/relationships/slide" Target="/ppt/slides/slide6.xml" Id="Rbba363cd8acb4339" /><Relationship Type="http://schemas.openxmlformats.org/officeDocument/2006/relationships/slide" Target="/ppt/slides/slide7.xml" Id="R80948c58ae934387" /><Relationship Type="http://schemas.openxmlformats.org/officeDocument/2006/relationships/slide" Target="/ppt/slides/slide8.xml" Id="Rf655ae0b91994291" /><Relationship Type="http://schemas.openxmlformats.org/officeDocument/2006/relationships/slide" Target="/ppt/slides/slide9.xml" Id="R3fb8f4d9920a403d" /><Relationship Type="http://schemas.openxmlformats.org/officeDocument/2006/relationships/slide" Target="/ppt/slides/slide10.xml" Id="R4f6036dbdf024731" /><Relationship Type="http://schemas.openxmlformats.org/officeDocument/2006/relationships/slide" Target="/ppt/slides/slide11.xml" Id="Rbad837f369bd48a9" /><Relationship Type="http://schemas.openxmlformats.org/officeDocument/2006/relationships/slide" Target="/ppt/slides/slide12.xml" Id="R5b1f135ec1ae44d9" /><Relationship Type="http://schemas.openxmlformats.org/officeDocument/2006/relationships/slide" Target="/ppt/slides/slide13.xml" Id="R4f49756b7cbb43c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Comportamento de Gestão de Resíduos em um Assentamento Informal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pesquisa com 226 moradores de um assentamento informal sul-africano encontrou atitudes positivas, mas a crença de que a gestão de resíduos é responsabilidade do município.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O que o estudo fez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realizaram um estudo transversal com 226 moradores do assentamento informal Shannon Drive, em Durban, África do Sul. Eles usaram a Teoria do Comportamento Planejado para avaliar atitudes, crenças e comportamentos relacionados ao gerenciamento de resíduos domésticos. O estudo não envolveu nenhuma intervenção ou grupo de comparação.
ℹ️Este foi um estudo observacional em pessoas — ele mede associação, não causa.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O que encontrou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Os moradores geralmente tinham uma atitude positiva em relação ao gerenciamento de seus resíduos domésticos.
✅ Muitos moradores acreditavam que o gerenciamento de resíduos é responsabilidade exclusiva do município.
✅ Essa crença pode afetar como as políticas e programas de gerenciamento de resíduos são projetados.
Embora as pessoas queiram gerenciar bem os resíduos, muitas vezes pensam que essa não é a função delas.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O que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destaca uma lacuna entre atitudes pessoais e responsabilidade percebida. Isso pode ser abordado por meio de educação e divulgação.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Estudo vs. afirmação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mediu atitudes e crenças sobre o gerenciamento de resíduos. Ele não testou se essas atitudes levam a mudanças reais nas práticas de gerenciamento de resíduos ou nos resultados ambientais.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❌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mostra que atitudes causam comportamentos específicos de gerenciamento de resíduos.
Não se aplica a outros assentamentos ou regiões.
Não mede a redução real de resíduos ou o impacto ambiental.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observacional em pessoas.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Quanto confiar nele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com base em uma única pesquisa em um local. Nível de confiança: Moderado. Este é um estudo observacional humano — mostra associação, não prova de causa. As descobertas são baseadas em atitudes auto-relatadas, que podem não corresponder ao comportamento real.
⚠️Dados auto-relatados podem não refletir o comportamento real — uma limitação importante.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Assentamento único, então os resultados podem não se aplicar a outros locais.
Dados auto-relatados podem não refletir o comportamento real.
Sem grupo de comparação ou acompanhamento longitudinal.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Atitudes semelhantes seriam encontradas em outros assentamentos informais?
Essas atitudes realmente preveem o comportamento de gestão de resíduos?
Que intervenções poderiam mudar as crenças de responsabilidade?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🛠️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Entenda que as atitudes sozinhas podem não levar à ação sem apoio.
Considere programas de educação comunitária que esclareçam a responsabilidade compartilhada.
Se você mora em uma área com serviços limitados, discuta soluções locais de resíduos com vizinhos e autoridades.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moradores deste assentamento informal têm atitudes positivas em relação aos resíduos, mas frequentemente os veem como responsabilidade do município, apontando para a necessidade de melhor educação e responsabilidade compartilhada.
Este resumo é apenas para informação geral e não constitui aconselhamento médico. Consulte um profissional qualificado antes de mudar qualquer coisa relacionada à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Household waste management behaviour amongst residents in an informal settlement in Durban, South Africa.. Journal of environmental management. 2024 PubMed</a:t>
            </a:r>
          </a:p>
        </p:txBody>
      </p:sp>
    </p:spTree>
  </p:cSld>
  <p:clrMapOvr>
    <a:masterClrMapping xmlns:a="http://schemas.openxmlformats.org/drawingml/2006/main"/>
  </p:clrMapOvr>
</p:sld>
</file>