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79489476b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ba7d4a34fbc8436b"/>
    <p:sldId xmlns:r="http://schemas.openxmlformats.org/officeDocument/2006/relationships" id="257" r:id="R2b56bb89c1d843af"/>
    <p:sldId xmlns:r="http://schemas.openxmlformats.org/officeDocument/2006/relationships" id="258" r:id="R88bad5d35c8243c8"/>
    <p:sldId xmlns:r="http://schemas.openxmlformats.org/officeDocument/2006/relationships" id="259" r:id="R829eddf126e54a10"/>
    <p:sldId xmlns:r="http://schemas.openxmlformats.org/officeDocument/2006/relationships" id="260" r:id="Ra2e3ebef4af94e3e"/>
    <p:sldId xmlns:r="http://schemas.openxmlformats.org/officeDocument/2006/relationships" id="261" r:id="R700f2c3501aa4335"/>
    <p:sldId xmlns:r="http://schemas.openxmlformats.org/officeDocument/2006/relationships" id="262" r:id="R2cd6da1871384869"/>
    <p:sldId xmlns:r="http://schemas.openxmlformats.org/officeDocument/2006/relationships" id="263" r:id="Rbddf850bfac241ff"/>
    <p:sldId xmlns:r="http://schemas.openxmlformats.org/officeDocument/2006/relationships" id="264" r:id="Rc70b23adb652417c"/>
    <p:sldId xmlns:r="http://schemas.openxmlformats.org/officeDocument/2006/relationships" id="265" r:id="R3272817e4d5b491b"/>
    <p:sldId xmlns:r="http://schemas.openxmlformats.org/officeDocument/2006/relationships" id="266" r:id="R73fa9a0779fb4027"/>
    <p:sldId xmlns:r="http://schemas.openxmlformats.org/officeDocument/2006/relationships" id="267" r:id="Rc80ac3010f4b4bba"/>
    <p:sldId xmlns:r="http://schemas.openxmlformats.org/officeDocument/2006/relationships" id="268" r:id="Rd30f39c5f72646ba"/>
    <p:sldId xmlns:r="http://schemas.openxmlformats.org/officeDocument/2006/relationships" id="269" r:id="R20a02824faff4a40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ba7d4a34fbc8436b" /><Relationship Type="http://schemas.openxmlformats.org/officeDocument/2006/relationships/slide" Target="/ppt/slides/slide2.xml" Id="R2b56bb89c1d843af" /><Relationship Type="http://schemas.openxmlformats.org/officeDocument/2006/relationships/slide" Target="/ppt/slides/slide3.xml" Id="R88bad5d35c8243c8" /><Relationship Type="http://schemas.openxmlformats.org/officeDocument/2006/relationships/slide" Target="/ppt/slides/slide4.xml" Id="R829eddf126e54a10" /><Relationship Type="http://schemas.openxmlformats.org/officeDocument/2006/relationships/slide" Target="/ppt/slides/slide5.xml" Id="Ra2e3ebef4af94e3e" /><Relationship Type="http://schemas.openxmlformats.org/officeDocument/2006/relationships/slide" Target="/ppt/slides/slide6.xml" Id="R700f2c3501aa4335" /><Relationship Type="http://schemas.openxmlformats.org/officeDocument/2006/relationships/slide" Target="/ppt/slides/slide7.xml" Id="R2cd6da1871384869" /><Relationship Type="http://schemas.openxmlformats.org/officeDocument/2006/relationships/slide" Target="/ppt/slides/slide8.xml" Id="Rbddf850bfac241ff" /><Relationship Type="http://schemas.openxmlformats.org/officeDocument/2006/relationships/slide" Target="/ppt/slides/slide9.xml" Id="Rc70b23adb652417c" /><Relationship Type="http://schemas.openxmlformats.org/officeDocument/2006/relationships/slide" Target="/ppt/slides/slide10.xml" Id="R3272817e4d5b491b" /><Relationship Type="http://schemas.openxmlformats.org/officeDocument/2006/relationships/slide" Target="/ppt/slides/slide11.xml" Id="R73fa9a0779fb4027" /><Relationship Type="http://schemas.openxmlformats.org/officeDocument/2006/relationships/slide" Target="/ppt/slides/slide12.xml" Id="Rc80ac3010f4b4bba" /><Relationship Type="http://schemas.openxmlformats.org/officeDocument/2006/relationships/slide" Target="/ppt/slides/slide13.xml" Id="Rd30f39c5f72646ba" /><Relationship Type="http://schemas.openxmlformats.org/officeDocument/2006/relationships/slide" Target="/ppt/slides/slide14.xml" Id="R20a02824faff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Creatina e Memória: O que uma Revisão de 16 Ensaios Descobriu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Uma revisão de 16 ensaios randomizados descobriu que a creatina pode ajudar na memória, atenção e velocidade de processamento em adultos, mas as evidências são limitadas.</a:t>
            </a:r>
          </a:p>
        </p:txBody>
      </p:sp>
    </p:spTree>
  </p:cSld>
  <p:clrMapOvr>
    <a:masterClrMapping xmlns:a="http://schemas.openxmlformats.org/drawingml/2006/main"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❓ Questões em aberto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benefícios diferem por população, dose ou duração?Quais são os mecanismos precisos por trás de quaisquer efeitos cognitivos?Ensaios maiores e mais robustos confirmam esses achados?</a:t>
            </a:r>
          </a:p>
        </p:txBody>
      </p:sp>
    </p:spTree>
  </p:cSld>
  <p:clrMapOvr>
    <a:masterClrMapping xmlns:a="http://schemas.openxmlformats.org/drawingml/2006/main"/>
  </p:clrMapOvr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✅ Seu plano de ação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✅ O estudo analisou suplementos de creatina monohidratada em adultos, mas ainda não existe um plano humano comprovado.✅ Se você tem curiosidade sobre creatina, converse com um profissional antes de experimentá-la.✅ Mantenha hábitos diários como sono, movimento e refeições equilibradas que apoiam a saúde cerebral.✅ Mantenha-se informado acompanhando novas pesquisas sobre creatina e cognição.</a:t>
            </a:r>
          </a:p>
        </p:txBody>
      </p:sp>
    </p:spTree>
  </p:cSld>
  <p:clrMapOvr>
    <a:masterClrMapping xmlns:a="http://schemas.openxmlformats.org/drawingml/2006/main"/>
  </p:clrMapOvr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🏁 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creatina pode ajudar modestamente a memória, a atenção e a velocidade de processamento em adultos, mas o pensamento geral e a função executiva não melhoraram.Este resumo é apenas para informação geral e não é aconselhamento médico. Converse com um profissional qualificado antes de mudar qualquer coisa relacionada à sua saúde.</a:t>
            </a:r>
          </a:p>
        </p:txBody>
      </p:sp>
    </p:spTree>
  </p:cSld>
  <p:clrMapOvr>
    <a:masterClrMapping xmlns:a="http://schemas.openxmlformats.org/drawingml/2006/main"/>
  </p:clrMapOvr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🔗 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effects of creatine supplementation on cognitive function in adults: a systematic review and meta-analysis.. Frontiers in nutrition. 2024 PubMed</a:t>
            </a:r>
          </a:p>
        </p:txBody>
      </p:sp>
    </p:spTree>
  </p:cSld>
  <p:clrMapOvr>
    <a:masterClrMapping xmlns:a="http://schemas.openxmlformats.org/drawingml/2006/main"/>
  </p:clrMapOvr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📚 Artigos Relacionados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Creatina e Memória em Adultos Mais Velhos: Uma Revisão - Foca especificamente em adultos mais velhos, a população mais preocupada com o declínio da memória.Creatina e Saúde Cerebral: O Que a Pesquisa Realmente Mostra - Explica por que a creatina aumenta a creatina cerebral, mas os efeitos no pensamento permanecem incertos.Creatina e exercício para cérebros e corpos em envelhecimento - Pergunta se combinar creatina com exercício adiciona benefícios além da creatina isolada.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🧠 Introdução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Esta revisão questionou se a creatina, um suplemento comum, afeta as habilidades de pensamento em adultos. Ela reuniu muitos estudos para ver se a creatina poderia ajudar a prevenir ou retardar problemas cognitivos. A revisão incluiu apenas estudos em pessoas.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🔬 O que o estudo fez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autores pesquisaram três bancos de dados por ensaios clínicos randomizados publicados entre 1993 e 2024. Encontraram 16 ensaios com 492 participantes com idades entre cerca de 21 e 76 anos, incluindo pessoas saudáveis e pacientes com doenças específicas. Todos os ensaios usaram creatina monoidratada.A revisão mediu a função cognitiva geral, memória, função executiva, atenção e velocidade de processamento.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foi encontrado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creatina melhorou significativamente as pontuações de memória (DMP = 0,31; IC de 95%: 0,18–0,44).A creatina melhorou significativamente o tempo de atenção (DMP = -0,31; IC de 95%: -0,58 a -0,03).A creatina melhorou significativamente o tempo de velocidade de processamento (DMP = -0,51; IC de 95%: -1,01 a -0,01).Nenhuma melhoria significativa foi encontrada para função cognitiva geral ou função executiva.Os benefícios foram maiores em pessoas com doenças, aquelas com idade entre 18 e 60 anos e mulheres.Nenhuma diferença significativa foi encontrada entre uso de curto e longo prazo.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O que isso significa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Nesses ensaios, a creatina pareceu ajudar algumas habilidades de pensamento, especialmente memória, atenção e velocidade de processamento. Não ajudou claramente o pensamento geral ou a função executiva. Os autores observam que mais pesquisas são necessárias para confirmar esses possíveis benefícios.ℹ️O estudo testou se a creatina afeta pontuações de testes cognitivos em adultos. Ele não testou se a creatina previne ou trata qualquer doença.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🚫 O que NÃO mostra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✅ Não mostra que a creatina previne ou trata demência ou outras doenças.✅ Não mostra benefícios para função cognitiva geral ou função executiva.✅ Não mostra uma diferença clara entre uso de curto e longo prazo.✅ Não mostra que a creatina é segura ou eficaz para todos.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📚 Nível de evidência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Uma revisão sistemática e meta-análise de ensaios clínicos randomizados em pessoas.💡Confiança: Alta — uma meta-análise ou revisão sistemática reúne muitos estudos, a fonte única mais forte de evidência.</a:t>
            </a:r>
          </a:p>
        </p:txBody>
      </p:sp>
    </p:spTree>
  </p:cSld>
  <p:clrMapOvr>
    <a:masterClrMapping xmlns:a="http://schemas.openxmlformats.org/drawingml/2006/main"/>
  </p:clrMapOvr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🎯 Quanto confiar nisso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nível de confiança é Forte. Uma meta-análise ou revisão sistemática reúne muitos estudos, tornando-a a fonte única mais forte de evidência.</a:t>
            </a:r>
          </a:p>
        </p:txBody>
      </p:sp>
    </p:spTree>
  </p:cSld>
  <p:clrMapOvr>
    <a:masterClrMapping xmlns:a="http://schemas.openxmlformats.org/drawingml/2006/main"/>
  </p:clrMapOvr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⚠️ Limitações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Apenas 492 participantes em 16 ensaios — uma amostra total pequena.A certeza da evidência foi moderada para memória e baixa para outros desfechos.Os participantes variavam em estado de saúde, idade e sexo, o que pode afetar os resultados.Nenhuma diferença significativa foi encontrada entre uso de curto e longo prazo.</a:t>
            </a:r>
          </a:p>
        </p:txBody>
      </p:sp>
    </p:spTree>
  </p:cSld>
  <p:clrMapOvr>
    <a:masterClrMapping xmlns:a="http://schemas.openxmlformats.org/drawingml/2006/main"/>
  </p:clrMapOvr>
</p:sld>
</file>