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dff4c4e36d544a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b7030e85cb954456"/>
    <p:sldId xmlns:r="http://schemas.openxmlformats.org/officeDocument/2006/relationships" id="257" r:id="R4aa6e1a6b6cd4baf"/>
    <p:sldId xmlns:r="http://schemas.openxmlformats.org/officeDocument/2006/relationships" id="258" r:id="R105193d33ed04a04"/>
    <p:sldId xmlns:r="http://schemas.openxmlformats.org/officeDocument/2006/relationships" id="259" r:id="R3d4520edb7ad4662"/>
    <p:sldId xmlns:r="http://schemas.openxmlformats.org/officeDocument/2006/relationships" id="260" r:id="R4b73d998075e4c96"/>
    <p:sldId xmlns:r="http://schemas.openxmlformats.org/officeDocument/2006/relationships" id="261" r:id="Ra95a4a213ba94368"/>
    <p:sldId xmlns:r="http://schemas.openxmlformats.org/officeDocument/2006/relationships" id="262" r:id="R7803bee2239f437b"/>
    <p:sldId xmlns:r="http://schemas.openxmlformats.org/officeDocument/2006/relationships" id="263" r:id="R7c574e7a083f4667"/>
    <p:sldId xmlns:r="http://schemas.openxmlformats.org/officeDocument/2006/relationships" id="264" r:id="Re17c46724d554835"/>
    <p:sldId xmlns:r="http://schemas.openxmlformats.org/officeDocument/2006/relationships" id="265" r:id="R4e6d2c5f536740e7"/>
    <p:sldId xmlns:r="http://schemas.openxmlformats.org/officeDocument/2006/relationships" id="266" r:id="R64cd46773444408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b7030e85cb954456" /><Relationship Type="http://schemas.openxmlformats.org/officeDocument/2006/relationships/slide" Target="/ppt/slides/slide2.xml" Id="R4aa6e1a6b6cd4baf" /><Relationship Type="http://schemas.openxmlformats.org/officeDocument/2006/relationships/slide" Target="/ppt/slides/slide3.xml" Id="R105193d33ed04a04" /><Relationship Type="http://schemas.openxmlformats.org/officeDocument/2006/relationships/slide" Target="/ppt/slides/slide4.xml" Id="R3d4520edb7ad4662" /><Relationship Type="http://schemas.openxmlformats.org/officeDocument/2006/relationships/slide" Target="/ppt/slides/slide5.xml" Id="R4b73d998075e4c96" /><Relationship Type="http://schemas.openxmlformats.org/officeDocument/2006/relationships/slide" Target="/ppt/slides/slide6.xml" Id="Ra95a4a213ba94368" /><Relationship Type="http://schemas.openxmlformats.org/officeDocument/2006/relationships/slide" Target="/ppt/slides/slide7.xml" Id="R7803bee2239f437b" /><Relationship Type="http://schemas.openxmlformats.org/officeDocument/2006/relationships/slide" Target="/ppt/slides/slide8.xml" Id="R7c574e7a083f4667" /><Relationship Type="http://schemas.openxmlformats.org/officeDocument/2006/relationships/slide" Target="/ppt/slides/slide9.xml" Id="Re17c46724d554835" /><Relationship Type="http://schemas.openxmlformats.org/officeDocument/2006/relationships/slide" Target="/ppt/slides/slide10.xml" Id="R4e6d2c5f536740e7" /><Relationship Type="http://schemas.openxmlformats.org/officeDocument/2006/relationships/slide" Target="/ppt/slides/slide11.xml" Id="R64cd46773444408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Crise Incrível: Uma Corrida Caótica pelo Fim do Mundo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Uma aventura frenética de party game onde você corre contra o tempo para salvar o mundo de um asteroide, um minigame bizarro de cada vez.</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Sobre o Jogo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Lançamento: 1999 (Japão), 2000 (AN/EU)
  Desenvolvedora: Polygon Magic
  Publicadora: Tokuma Shoten (JP), Titus Interactive (AN/EU)
  Plataforma: PlayStation
  Gênero: Festa / Minigame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Experiência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jogo parece um ataque de pânico em desenho animado. Cada personagem tropeça por uma série de situações absurdas e de alto estresse—desde desviar de carrinhos de compras desgovernados até reger uma sinfonia—enquanto um cronômetro regressivo corre.
O tom é pastelão e frenético, com animações exageradas e a sensação de que tudo está por um fio. Você não é um herói; é uma pessoa comum pega em um caos extraordinário.
“Você não é um herói; é uma pessoa comum pega em um caos extraordinário.”</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Como Joga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Incredible Crisis é uma coleção de minigames unidos por uma história. Cada nível apresenta um desafio diferente, muitas vezes exigindo reflexos rápidos e pressionamento de botões.
Você controla um dos quatro membros da família, alternando entre eles conforme a narrativa salta de um desastre para o próximo. A jogabilidade é simples, mas exigente, sem espaço para hesitação.</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Torna Especial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Minigames são extremamente variados—um momento você está dirigindo um carro, no outro está jogando um jogo de ritmo num piano.
  Toda a história se desenrola em tempo real, com um relógio persistente adicionando pressão a cada cena.
  Cada personagem tem uma personalidade distinta e conjunto de habilidades, fazendo com que repetições pareçam frescas.
  O humor do jogo é genuinamente estranho, abraçando sua própria absurdidade sem desculpas.
ℹ️Toda a história se desenrola em tempo real, com um relógio persistente adicionando pressão a cada cena.</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Charme Retrô</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Incredible Crisis é inconfundivelmente um jogo de PlayStation do final dos anos 90. Os personagens 3D são angulares, as texturas são de baixa resolução e as cutscenes usam uma mistura de fundos pré-renderizados e animação em tempo real.
A interface é desajeitada para os padrões modernos, mas isso só aumenta o charme excêntrico do jogo.</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Som &amp; Atmosfera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música é uma mistura caótica de músicas animadas e frenéticas que combinam com a loucura na tela. Os efeitos sonoros são cartunescos e exagerados—cada batida, buzina e grito parece saído de um desenho animado de sábado de manhã.
O áudio mantém a energia alta e nunca deixa você esquecer que o tempo está se esgotando.</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Antes vs. Agora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Os minigames ainda são divertidos e desafiadores, especialmente em partidas curtas.
  ✅ Os controles podem parecer imprecisos em comparação com jogos de festa modernos.
  ✅ A história é curta e linear, oferecendo pouco valor de repetição além das pontuações máximas.
  ✅ O humor continua deliciosamente estranho e se mantém bem.</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título japonês, Tondemo Crisis!, traduz-se aproximadamente como "Crise Absurda!"
  O jogo foi desenvolvido pela Polygon Magic, um estúdio conhecido por trabalhos técnicos em vez de jogos de festa excêntricos.
  Foi um dos últimos jogos de PlayStation publicados pela Titus Interactive antes da empresa mudar de foco.</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Lembrar?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Incredible Crisis é uma cápsula do tempo da criatividade do final dos anos 90—um jogo de festa estranho, engraçado e estressante que se destaca até hoje. Quem aprecia humor absurdo e desafios de reflexo rápido deve experimentá-lo.
É um lembrete de que os jogos não precisam ser polidos para serem memoráveis.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Incredible Crisis Wikipedia</a:t>
            </a:r>
          </a:p>
        </p:txBody>
      </p:sp>
    </p:spTree>
  </p:cSld>
  <p:clrMapOvr>
    <a:masterClrMapping xmlns:a="http://schemas.openxmlformats.org/drawingml/2006/main"/>
  </p:clrMapOvr>
</p:sld>
</file>