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0f293a1ccbf459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2c506e4b3ae48e5"/>
    <p:sldId xmlns:r="http://schemas.openxmlformats.org/officeDocument/2006/relationships" id="257" r:id="R6a330617a4944509"/>
    <p:sldId xmlns:r="http://schemas.openxmlformats.org/officeDocument/2006/relationships" id="258" r:id="R6c0186668c5b41e7"/>
    <p:sldId xmlns:r="http://schemas.openxmlformats.org/officeDocument/2006/relationships" id="259" r:id="Re6a6ea69fd6f4ec7"/>
    <p:sldId xmlns:r="http://schemas.openxmlformats.org/officeDocument/2006/relationships" id="260" r:id="R99b3a48431cd4772"/>
    <p:sldId xmlns:r="http://schemas.openxmlformats.org/officeDocument/2006/relationships" id="261" r:id="R11c90b6acf9e4113"/>
    <p:sldId xmlns:r="http://schemas.openxmlformats.org/officeDocument/2006/relationships" id="262" r:id="R68adacd5cffd41f8"/>
    <p:sldId xmlns:r="http://schemas.openxmlformats.org/officeDocument/2006/relationships" id="263" r:id="R4539104d3a3846b9"/>
    <p:sldId xmlns:r="http://schemas.openxmlformats.org/officeDocument/2006/relationships" id="264" r:id="R95326e6b668c4a07"/>
    <p:sldId xmlns:r="http://schemas.openxmlformats.org/officeDocument/2006/relationships" id="265" r:id="R2431cc8648b34ff4"/>
    <p:sldId xmlns:r="http://schemas.openxmlformats.org/officeDocument/2006/relationships" id="266" r:id="R9360466458434384"/>
    <p:sldId xmlns:r="http://schemas.openxmlformats.org/officeDocument/2006/relationships" id="267" r:id="Rd786f51b651a4c1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2c506e4b3ae48e5" /><Relationship Type="http://schemas.openxmlformats.org/officeDocument/2006/relationships/slide" Target="/ppt/slides/slide2.xml" Id="R6a330617a4944509" /><Relationship Type="http://schemas.openxmlformats.org/officeDocument/2006/relationships/slide" Target="/ppt/slides/slide3.xml" Id="R6c0186668c5b41e7" /><Relationship Type="http://schemas.openxmlformats.org/officeDocument/2006/relationships/slide" Target="/ppt/slides/slide4.xml" Id="Re6a6ea69fd6f4ec7" /><Relationship Type="http://schemas.openxmlformats.org/officeDocument/2006/relationships/slide" Target="/ppt/slides/slide5.xml" Id="R99b3a48431cd4772" /><Relationship Type="http://schemas.openxmlformats.org/officeDocument/2006/relationships/slide" Target="/ppt/slides/slide6.xml" Id="R11c90b6acf9e4113" /><Relationship Type="http://schemas.openxmlformats.org/officeDocument/2006/relationships/slide" Target="/ppt/slides/slide7.xml" Id="R68adacd5cffd41f8" /><Relationship Type="http://schemas.openxmlformats.org/officeDocument/2006/relationships/slide" Target="/ppt/slides/slide8.xml" Id="R4539104d3a3846b9" /><Relationship Type="http://schemas.openxmlformats.org/officeDocument/2006/relationships/slide" Target="/ppt/slides/slide9.xml" Id="R95326e6b668c4a07" /><Relationship Type="http://schemas.openxmlformats.org/officeDocument/2006/relationships/slide" Target="/ppt/slides/slide10.xml" Id="R2431cc8648b34ff4" /><Relationship Type="http://schemas.openxmlformats.org/officeDocument/2006/relationships/slide" Target="/ppt/slides/slide11.xml" Id="R9360466458434384" /><Relationship Type="http://schemas.openxmlformats.org/officeDocument/2006/relationships/slide" Target="/ppt/slides/slide12.xml" Id="Rd786f51b651a4c1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Crusader: No Remorse – Das isometrische Actionspiel, das dich wie eine Ein-Mann-Armee fühlen ließ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isometrischer Shooter von 1995, in dem du einen Supersoldaten spielst, der mit Waffen, Granaten und vielen Explosionen gegen eine dystopische Regierung kämpft.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1995
Entwickler: Origin Systems
Publisher: Electronic Arts
Plattform: MS-DOS
Genre: Action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 dem ersten Level fühlst du dich wie ein wandelnder Panzer. Die Kamera sitzt über und hinter dir und gibt einen Blick aus der Vogelperspektive auf Korridore und Hangars. Alles ist dunkel, industriell und feindselig. Die Stimmung ist angespannt, aber bestärkend – du hast eine große Waffe und weißt, wie man sie benutzt.
Feinde schreien, Alarme heulen und Explosionen lassen Trümmer fliegen. Es ist kein Spiel, durch das du dich schleichst, sondern eines, durch das du dich ballerst.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dich durch isometrische Level, schießt auf Soldaten, hackst Terminals und sprengst Ziele. Die Steuerung ist einfach: bewegen, zielen, feuern und Waffen wechseln. Du kannst rollen, um Ausweichmanöver zu machen, Gegenstände treten und die Umgebung nutzen – zum Beispiel Fässer beschießen, um Kettenreaktionen auszulösen. Der Fortschritt ist linear, aber jedes Level bietet mehrere Wege und Geheimnisse.
💡Profi-Tipp: Nutze deine Umgebung strategisch. Das Beschießen von Fässern kann Kettenreaktionen auslösen, die ganze Räume säubern.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Zerstörbare Umgebungen: Wände, Kisten und Maschinen explodieren realistisch und verändern das Schlachtfeld.
Waffenvielfalt: Von Plasmagewehren bis zu Napalmwerfern – jede fühlt sich einzigartig und befriedigend an.
Filmische Zwischensequenzen: Full-Motion-Videos mit echten Schauspielern erzählen eine Geschichte von Rebellion und Verrat.
Keine Lebenspunkte: Du bist auf Schilde und sorgfältiges Spielen angewiesen, was jede Schießerei spannend macht.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läuft in 640x480-Auflösung mit vorgerenderten Sprites und 3D-modellierten Umgebungen. Die isometrische Ansicht wirkt wie ein Diorama. Animationen sind flüssig, aber begrenzt – jeder Feind hat eine Handvoll Todesposen. Die Benutzeroberfläche ist aufgeräumt, mit einer Lebensanzeige und Waffenanzeige am unteren Bildschirmrand.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 düsterer, industrieller Synth-Score, der zur bedrückenden Kulisse passt. Soundeffekte sind knackig – Schüsse hallen wider, Explosionen grollen und Feindstimmen knistern über Funkgeräte. Alles zusammen erschafft eine Welt, die sich gefährlich und lebendig anfühlt.
„Jede Explosion, jeder Schrei, jedes Funkknistern lässt dich fühlen, als wärst du in einer Kriegszone.“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Kämpfe sind schnell und befriedigend, mit einer intelligenten KI, die dich auf Trab hält.
Fühlt sich veraltet an: Die Steuerung ist nach modernen Maßstäben steif – kein Zielen mit der Maus, sondern nur Tastatur oder Joystick.
Ist immer noch interessant: Die zerstörbaren Umgebungen und die Physik waren ihrer Zeit voraus.
Erfordert Geduld: Kein Speichern an beliebiger Stelle; du bist auf Checkpoints angewiesen, was frustrierend sein kann.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Sequel-Verbindung: Eine direkte Fortsetzung, Crusader: No Regret, wurde 1996 mit einer ähnlichen Engine veröffentlicht.
Sprecher: Die Stimme des Captains wurde von einem wenig bekannten Schauspieler gesprochen, der später in TV-Serien auftrat.
Versteckte Level: Geheime Bereiche in manchen Levels enthalten Easter Eggs, die auf andere Origin-Spiele verweisen.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ein reines, unverfälschtes Actionspiel, das einem in einer düsteren Welt ein Gefühl von Macht gab. Jeder, der gerne Dinge in die Luft jagt und detaillierte Umgebungen erkundet, wird hier einen Schatz finden. Es hat sich seinen Platz als Kultklassiker der DOS-Ära verdient.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Crusader: No Remorse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Disruptor: The PlayStation Shooter That Time Forgot - Ein weiterer vergessener Shooter aus derselben Ära, der psychische Kräfte mit Schießereien für eine andere Art von Machtfantasie kombiniert.
Doom: The 1993 Shooter That Defined a Genre - Das Spiel, das die Vorlage für Ego-Shooter lieferte und eine andere Perspektive auf das Action-Gaming der 90er bot.</a:t>
            </a:r>
          </a:p>
        </p:txBody>
      </p:sp>
    </p:spTree>
  </p:cSld>
  <p:clrMapOvr>
    <a:masterClrMapping xmlns:a="http://schemas.openxmlformats.org/drawingml/2006/main"/>
  </p:clrMapOvr>
</p:sld>
</file>