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dcac385b17d49f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b69551f6632245fe"/>
    <p:sldId xmlns:r="http://schemas.openxmlformats.org/officeDocument/2006/relationships" id="257" r:id="R64474bcb7c2743be"/>
    <p:sldId xmlns:r="http://schemas.openxmlformats.org/officeDocument/2006/relationships" id="258" r:id="Raae72771c1fb4ea4"/>
    <p:sldId xmlns:r="http://schemas.openxmlformats.org/officeDocument/2006/relationships" id="259" r:id="R480faa1f92994591"/>
    <p:sldId xmlns:r="http://schemas.openxmlformats.org/officeDocument/2006/relationships" id="260" r:id="R6faf1a17274d46d0"/>
    <p:sldId xmlns:r="http://schemas.openxmlformats.org/officeDocument/2006/relationships" id="261" r:id="Rbc6d167a2f8b48bb"/>
    <p:sldId xmlns:r="http://schemas.openxmlformats.org/officeDocument/2006/relationships" id="262" r:id="R1480b76ed4e448ee"/>
    <p:sldId xmlns:r="http://schemas.openxmlformats.org/officeDocument/2006/relationships" id="263" r:id="Rc6487fcdf00c4108"/>
    <p:sldId xmlns:r="http://schemas.openxmlformats.org/officeDocument/2006/relationships" id="264" r:id="R85c9f0094f0941da"/>
    <p:sldId xmlns:r="http://schemas.openxmlformats.org/officeDocument/2006/relationships" id="265" r:id="R9d4922d3bbb14649"/>
    <p:sldId xmlns:r="http://schemas.openxmlformats.org/officeDocument/2006/relationships" id="266" r:id="Rda9a6a9d8f9e4fa9"/>
    <p:sldId xmlns:r="http://schemas.openxmlformats.org/officeDocument/2006/relationships" id="267" r:id="R598b56e5512f416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b69551f6632245fe" /><Relationship Type="http://schemas.openxmlformats.org/officeDocument/2006/relationships/slide" Target="/ppt/slides/slide2.xml" Id="R64474bcb7c2743be" /><Relationship Type="http://schemas.openxmlformats.org/officeDocument/2006/relationships/slide" Target="/ppt/slides/slide3.xml" Id="Raae72771c1fb4ea4" /><Relationship Type="http://schemas.openxmlformats.org/officeDocument/2006/relationships/slide" Target="/ppt/slides/slide4.xml" Id="R480faa1f92994591" /><Relationship Type="http://schemas.openxmlformats.org/officeDocument/2006/relationships/slide" Target="/ppt/slides/slide5.xml" Id="R6faf1a17274d46d0" /><Relationship Type="http://schemas.openxmlformats.org/officeDocument/2006/relationships/slide" Target="/ppt/slides/slide6.xml" Id="Rbc6d167a2f8b48bb" /><Relationship Type="http://schemas.openxmlformats.org/officeDocument/2006/relationships/slide" Target="/ppt/slides/slide7.xml" Id="R1480b76ed4e448ee" /><Relationship Type="http://schemas.openxmlformats.org/officeDocument/2006/relationships/slide" Target="/ppt/slides/slide8.xml" Id="Rc6487fcdf00c4108" /><Relationship Type="http://schemas.openxmlformats.org/officeDocument/2006/relationships/slide" Target="/ppt/slides/slide9.xml" Id="R85c9f0094f0941da" /><Relationship Type="http://schemas.openxmlformats.org/officeDocument/2006/relationships/slide" Target="/ppt/slides/slide10.xml" Id="R9d4922d3bbb14649" /><Relationship Type="http://schemas.openxmlformats.org/officeDocument/2006/relationships/slide" Target="/ppt/slides/slide11.xml" Id="Rda9a6a9d8f9e4fa9" /><Relationship Type="http://schemas.openxmlformats.org/officeDocument/2006/relationships/slide" Target="/ppt/slides/slide12.xml" Id="R598b56e5512f416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Crusader: No Remorse – O Jogo de Ação Isométrico Que Te Fazia Sentir um Exército de Um Homem Só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tiro isométrico de 1995 onde você joga como um supersoldado lutando contra um governo distópico com armas, granadas e muitas explosões.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1995
Desenvolvedora: Origin Systems
Publicadora: Electronic Arts
Plataforma: MS-DOS
Gênero: Ação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Desde o primeiro nível, você se sente como um tanque ambulante. A câmera fica acima e atrás de você, dando uma visão panorâmica de corredores e hangares. Tudo é escuro, industrial e hostil. O clima é tenso, mas empoderador—você tem uma arma grande e sabe como usá-la.
Inimigos gritam, alarmes soam e explosões lançam detritos. Não é um jogo para se esgueirar; é um jogo para detonar tudo.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se move por níveis isométricos, atirando em soldados, hackeando terminais e explodindo objetivos. Os controles são simples: mover, mirar, atirar e trocar armas. Você pode rolar para desviar, chutar objetos e usar o ambiente—como atirar em barris para criar reações em cadeia. O progresso é linear, mas cada nível oferece múltiplos caminhos e segredos.
💡Dica profissional: Use o ambiente estrategicamente. Atirar em barris pode desencadear reações em cadeia que limpam salas inteiras.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Ambientes destrutíveis: Paredes, caixotes e máquinas explodem de forma realista, mudando o campo de batalha.
Variedade de armas: De rifles de plasma a lança-chamas, cada uma parece distinta e satisfatória.
Cenas cinematográficas: Sequências em vídeo com atores reais contam uma história de rebelião e traição.
Sem itens de cura: Você depende de escudos e jogo cuidadoso, adicionando tensão a cada tiroteio.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🖥️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Ele roda na resolução 640x480 com sprites pré-renderizados e ambientes modelados em 3D. A visão isométrica parece um diorama. As animações são suaves, mas limitadas—cada inimigo tem algumas poses de morte. A interface é limpa, com uma barra de saúde e exibição de armas na parte inferior.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uma trilha sonora sombria e industrial de sintetizador que combina com o cenário opressivo. Os efeitos sonoros são impactantes—tiros ecoam, explosões vibram e vozes de inimigos crepitam em rádios. Tudo constrói um mundo que parece perigoso e vivo.
"Cada explosão, cada grito, cada chiado de rádio faz você sentir que está em uma zona de guerra."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O combate é rápido e satisfatório, com uma IA inimiga inteligente que te mantém alerta.
Parece datado: Os controles são rígidos para os padrões modernos—sem mira com mouse, apenas teclado ou joystick.
Ainda interessante: Os ambientes destrutíveis e a física estavam à frente de seu tempo.
Exige paciência: Sem sistema de salvamento em qualquer lugar; você depende de checkpoints, o que pode ser punitivo.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Sequência direta: Uma sequência direta, Crusader: No Regret, foi lançada em 1996 com um motor semelhante.
Dublador: A voz do Capitão foi fornecida por um ator pouco conhecido que mais tarde apareceu em programas de TV.
Fases ocultas: Áreas secretas em algumas fases contêm ovos de Páscoa que fazem referência a outros jogos da Origin.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um jogo de ação puro e sem desculpas que fazia você se sentir poderoso em um mundo sombrio. Quem ama explodir coisas e explorar ambientes detalhados encontrará uma joia aqui. Ele conquistou seu lugar como um clássico cult da era DOS.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Crusader: No Remorse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Disruptor: The PlayStation Shooter That Time Forgot - Outro tiro esquecido da mesma época, misturando poderes psíquicos com tiroteio para um tipo diferente de fantasia de poder.
Doom: The 1993 Shooter That Defined a Genre - O jogo que definiu o molde para os jogos de tiro em primeira pessoa, oferecendo uma perspectiva diferente sobre a ação dos anos 90.</a:t>
            </a:r>
          </a:p>
        </p:txBody>
      </p:sp>
    </p:spTree>
  </p:cSld>
  <p:clrMapOvr>
    <a:masterClrMapping xmlns:a="http://schemas.openxmlformats.org/drawingml/2006/main"/>
  </p:clrMapOvr>
</p:sld>
</file>