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8bbae34818c473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b94d2c24e2b4cfb"/>
    <p:sldId xmlns:r="http://schemas.openxmlformats.org/officeDocument/2006/relationships" id="257" r:id="Reb44f20e412a42f8"/>
    <p:sldId xmlns:r="http://schemas.openxmlformats.org/officeDocument/2006/relationships" id="258" r:id="Reeae8c7d72034875"/>
    <p:sldId xmlns:r="http://schemas.openxmlformats.org/officeDocument/2006/relationships" id="259" r:id="Rda2496f515344671"/>
    <p:sldId xmlns:r="http://schemas.openxmlformats.org/officeDocument/2006/relationships" id="260" r:id="R08ba27dcad8244c2"/>
    <p:sldId xmlns:r="http://schemas.openxmlformats.org/officeDocument/2006/relationships" id="261" r:id="Rca75d2d45b83467f"/>
    <p:sldId xmlns:r="http://schemas.openxmlformats.org/officeDocument/2006/relationships" id="262" r:id="Rf3feef1277f54f45"/>
    <p:sldId xmlns:r="http://schemas.openxmlformats.org/officeDocument/2006/relationships" id="263" r:id="R8ff2326686d643b9"/>
    <p:sldId xmlns:r="http://schemas.openxmlformats.org/officeDocument/2006/relationships" id="264" r:id="R1315b894358941bf"/>
    <p:sldId xmlns:r="http://schemas.openxmlformats.org/officeDocument/2006/relationships" id="265" r:id="R2b5e420c73c1477b"/>
    <p:sldId xmlns:r="http://schemas.openxmlformats.org/officeDocument/2006/relationships" id="266" r:id="R1f369ef4f5ef4a6a"/>
    <p:sldId xmlns:r="http://schemas.openxmlformats.org/officeDocument/2006/relationships" id="267" r:id="R8a07e085e09641b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b94d2c24e2b4cfb" /><Relationship Type="http://schemas.openxmlformats.org/officeDocument/2006/relationships/slide" Target="/ppt/slides/slide2.xml" Id="Reb44f20e412a42f8" /><Relationship Type="http://schemas.openxmlformats.org/officeDocument/2006/relationships/slide" Target="/ppt/slides/slide3.xml" Id="Reeae8c7d72034875" /><Relationship Type="http://schemas.openxmlformats.org/officeDocument/2006/relationships/slide" Target="/ppt/slides/slide4.xml" Id="Rda2496f515344671" /><Relationship Type="http://schemas.openxmlformats.org/officeDocument/2006/relationships/slide" Target="/ppt/slides/slide5.xml" Id="R08ba27dcad8244c2" /><Relationship Type="http://schemas.openxmlformats.org/officeDocument/2006/relationships/slide" Target="/ppt/slides/slide6.xml" Id="Rca75d2d45b83467f" /><Relationship Type="http://schemas.openxmlformats.org/officeDocument/2006/relationships/slide" Target="/ppt/slides/slide7.xml" Id="Rf3feef1277f54f45" /><Relationship Type="http://schemas.openxmlformats.org/officeDocument/2006/relationships/slide" Target="/ppt/slides/slide8.xml" Id="R8ff2326686d643b9" /><Relationship Type="http://schemas.openxmlformats.org/officeDocument/2006/relationships/slide" Target="/ppt/slides/slide9.xml" Id="R1315b894358941bf" /><Relationship Type="http://schemas.openxmlformats.org/officeDocument/2006/relationships/slide" Target="/ppt/slides/slide10.xml" Id="R2b5e420c73c1477b" /><Relationship Type="http://schemas.openxmlformats.org/officeDocument/2006/relationships/slide" Target="/ppt/slides/slide11.xml" Id="R1f369ef4f5ef4a6a" /><Relationship Type="http://schemas.openxmlformats.org/officeDocument/2006/relationships/slide" Target="/ppt/slides/slide12.xml" Id="R8a07e085e09641b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Crusader: No Remorse – The Isometric Action Game That Made You Feel Like a One-Man Army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1995 isometric shooter where you play a supersoldier fighting a dystopian government with guns, grenades, and a lot of explosions.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1995
Developer: Origin Systems
Publisher: Electronic Arts
Platform: MS-DOS
Genre: Action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From the first level, you feel like a walking tank. The camera sits above and behind you, giving a god's-eye view of corridors and hangars. Everything is dark, industrial, and hostile. The mood is tense but empowering—you have a big gun, and you know how to use it.
Enemies shout, alarms blare, and explosions send debris flying. It is not a game you sneak through; it is a game you blast through.</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move through isometric levels, shooting soldiers, hacking terminals, and blowing up objectives. The controls are simple: move, aim, fire, and switch weapons. You can roll to dodge, kick objects, and use the environment—like shooting barrels to create chain reactions. Progression is linear, but each level offers multiple paths and secrets.
💡Pro tip: Use your environment strategically. Shooting barrels can trigger chain reactions that clear entire rooms.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Destructible environments: Walls, crates, and machinery explode realistically, changing the battlefield.
Weapon variety: From plasma rifles to napalm launchers, each feels distinct and satisfying.
Cinematic cutscenes: Full-motion video sequences with live actors tell a story of rebellion and betrayal.
No health pickups: You rely on shields and careful play, adding tension to every firefight.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runs in 640x480 resolution with pre-rendered sprites and 3D-modeled environments. The isometric view feels like a diorama. Animations are smooth but limited—each enemy has a handful of death poses. The interface is clean, with a health bar and weapon display at the bottom.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dark, industrial synth score that matches the oppressive setting. Sound effects are punchy—gunfire echoes, explosions rumble, and enemy voices crackle over radios. It all builds a world that feels dangerous and alive.
"Every explosion, every shout, every radio crackle makes you feel like you're in a war zone."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combat is fast and satisfying, with smart enemy AI that keeps you on your toes.
Feels dated: The controls are stiff by modern standards—no mouse aiming, only keyboard or joystick.
Still interesting: The destructible environments and physics were ahead of their time.
Demands patience: No save-anywhere system; you rely on checkpoints, which can be punishing.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Sequel connection: A direct sequel, Crusader: No Regret, was released in 1996 with a similar engine.
Voice actor: The Captain's voice was provided by a little-known actor who later appeared in TV shows.
Hidden levels: Secret areas in some levels contain Easter eggs referencing other Origin games.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a pure, unapologetic action game that made you feel powerful in a grim world. Anyone who loves blowing things up and exploring detailed environments will find a gem here. It earned its place as a cult classic of the DOS era.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Crusader: No Remorse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Disruptor: The PlayStation Shooter That Time Forgot - Another forgotten shooter from the same era, mixing psychic powers with gunplay for a different kind of power fantasy.
Doom: The 1993 Shooter That Defined a Genre - The game that set the template for first-person shooters, offering a different perspective on 90s action gaming.</a:t>
            </a:r>
          </a:p>
        </p:txBody>
      </p:sp>
    </p:spTree>
  </p:cSld>
  <p:clrMapOvr>
    <a:masterClrMapping xmlns:a="http://schemas.openxmlformats.org/drawingml/2006/main"/>
  </p:clrMapOvr>
</p:sld>
</file>