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8b810c3884142d9"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7123cfadd03d4cbe"/>
    <p:sldId xmlns:r="http://schemas.openxmlformats.org/officeDocument/2006/relationships" id="257" r:id="Rb15c2ad3b72e40e5"/>
    <p:sldId xmlns:r="http://schemas.openxmlformats.org/officeDocument/2006/relationships" id="258" r:id="Ree937af222d24377"/>
    <p:sldId xmlns:r="http://schemas.openxmlformats.org/officeDocument/2006/relationships" id="259" r:id="Rb3814d07bc1946e5"/>
    <p:sldId xmlns:r="http://schemas.openxmlformats.org/officeDocument/2006/relationships" id="260" r:id="Rccc883f9caa34127"/>
    <p:sldId xmlns:r="http://schemas.openxmlformats.org/officeDocument/2006/relationships" id="261" r:id="R861a4e54a78f45d2"/>
    <p:sldId xmlns:r="http://schemas.openxmlformats.org/officeDocument/2006/relationships" id="262" r:id="R517789f5a7d948e0"/>
    <p:sldId xmlns:r="http://schemas.openxmlformats.org/officeDocument/2006/relationships" id="263" r:id="Rff1b636cc25642a3"/>
    <p:sldId xmlns:r="http://schemas.openxmlformats.org/officeDocument/2006/relationships" id="264" r:id="Rf6c6d78dd84e43e7"/>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7123cfadd03d4cbe" /><Relationship Type="http://schemas.openxmlformats.org/officeDocument/2006/relationships/slide" Target="/ppt/slides/slide2.xml" Id="Rb15c2ad3b72e40e5" /><Relationship Type="http://schemas.openxmlformats.org/officeDocument/2006/relationships/slide" Target="/ppt/slides/slide3.xml" Id="Ree937af222d24377" /><Relationship Type="http://schemas.openxmlformats.org/officeDocument/2006/relationships/slide" Target="/ppt/slides/slide4.xml" Id="Rb3814d07bc1946e5" /><Relationship Type="http://schemas.openxmlformats.org/officeDocument/2006/relationships/slide" Target="/ppt/slides/slide5.xml" Id="Rccc883f9caa34127" /><Relationship Type="http://schemas.openxmlformats.org/officeDocument/2006/relationships/slide" Target="/ppt/slides/slide6.xml" Id="R861a4e54a78f45d2" /><Relationship Type="http://schemas.openxmlformats.org/officeDocument/2006/relationships/slide" Target="/ppt/slides/slide7.xml" Id="R517789f5a7d948e0" /><Relationship Type="http://schemas.openxmlformats.org/officeDocument/2006/relationships/slide" Target="/ppt/slides/slide8.xml" Id="Rff1b636cc25642a3" /><Relationship Type="http://schemas.openxmlformats.org/officeDocument/2006/relationships/slide" Target="/ppt/slides/slide9.xml" Id="Rf6c6d78dd84e43e7"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Cube (1997): Das sinnlose Labyrinth und die menschliche Suche nach einem Ausweg</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In Cube (1997) unter der Regie von Vincenzo Natali wacht eine Gruppe von Menschen in einer scheinbar endlosen Struktur aus würfelförmigen Räumen auf. Einige bieten vorübergehende Sicherheit. Andere verbergen Mechanismen, die jeden, der sie betritt, sofort töten können.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Das System: eine Maschine, zu groß, um verstanden zu werden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Eine der interessantesten Interpretationen, die über Cube präsentiert werden, vergleicht seine Struktur mit den großen menschlichen Organisationen.Unternehmen.Regierungen.Institutionen.Bürokratische Systeme.Soziale Strukturen.Innerhalb dieser hat jedes Individuum eine begrenzte Funktion. Jede Person versteht nur einen kleinen Teil des Mechanismus. Jemand baut ein Teil, ohne das Endziel zu kennen. Ein anderer verwaltet eine Abteilung, ohne das Funktionieren des Ganzen zu verstehen. Ein anderer befolgt nur Verfahren, die von Menschen festgelegt wurden, die sie vielleicht nie gesehen haben.Das Ergebnis ist ein gigantisches System, das intelligent zu sein scheint.Aber ist es das wirklich?Das ist eine der großen Fragen von Cube.Wir sind daran gewöhnt zu glauben, dass hinter komplexen Systemen j…</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Das menschliche Bedürfnis zu glauben, dass es einen Plan gibt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Figur Worth drückt eine der philosophisch wichtigsten Ideen des Films aus.Während die anderen verzweifelt herauszufinden versuchen, wer den Würfel gebaut hat und warum, präsentiert er eine andere Möglichkeit.Vielleicht gibt es keine Verschwörung.Vielleicht gibt es kein Ziel.Vielleicht gibt es keinen großen Verantwortlichen.Vielleicht existiert das System einfach.Diese Idee mag zutiefst nihilistisch erscheinen.Aber es liegt etwas paradoxerweise Befreiendes darin.Wenn es einen großen Plan gibt, dann sind wir Teile darin.Wenn es einen perfekten Architekten gibt, dann sind unsere Entscheidungen vielleicht bereits vorherbestimmt.Wenn es aber keinen Plan gibt, entsteht eine andere Möglichkeit:Die Verantwortung für Bedeutung kehrt zu uns zurück.Das Universum muss nicht für einen Zweck gebaut…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Der Würfel als Metapher für die Existenz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Figuren in Cube wissen nicht, warum sie dort sind.Sie wissen nicht, wer sie an diesen Ort gebracht hat.Sie wissen nicht, welche Räume sicher sind.Sie wissen nicht, wie viele Räume es gibt.Sie wissen nicht einmal, ob es einen Ausgang gibt.Trotzdem müssen sie Entscheidungen treffen.Sie müssen voranschreiten.Sie müssen jemandem vertrauen.Sie müssen wählen.Das ist vielleicht die direkteste Metapher für die menschliche Erfahrung.Niemand wird mit einer vollständigen Karte der Realität geboren.Wir wissen nicht genau, warum wir existieren.Wir wissen nicht, ob es einen universellen Zweck gibt.Wir kennen nicht alle Konsequenzen unserer Entscheidungen.Wir wissen nicht, wie viele „Räume“ noch vor uns liegen.Trotzdem müssen wir eine Tür wählen.Jeden Tag.Das Leben kann als eine Abfolge von Entscheid…</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Die Besessenheit, alles verstehen zu wollen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Innerhalb des Würfels versuchen die Figuren, das Chaos in etwas Verständliches zu verwandeln.Sie beobachten.Sie berechnen.Sie messen.Sie erstellen Theorien.Sie suchen nach Mustern.Sie versuchen, Logik auf eine scheinbar absurde Realität anzuwenden.Das ist auch eines der grundlegenden Merkmale des menschlichen Geistes.Wenn wir etwas Unbekanntes finden, wollen wir es klassifizieren.Wenn wir mit Chaos konfrontiert sind, suchen wir nach Mustern.Wenn etwas keinen Sinn ergibt, erfinden wir Erklärungen.Die Wissenschaft wurde aus diesem außergewöhnlichen Bedürfnis geboren, die Welt zu verstehen.Aber Cube wirft ein wichtiges philosophisches Problem auf:Was, wenn die Realität größer ist als die Modelle, die wir verwenden, um sie zu verstehen?Die Figuren glauben, dass sie, wenn sie die Logik des Syst…</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Kazan und die Transzendenz durch das, was wir als Einschränkung bezeichnen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Unter allen Figuren ist Kazan vielleicht die faszinierendste.Er wird von den anderen als jemand gesehen, der nicht in der Lage ist, innerhalb konventioneller sozialer Normen voll zu funktionieren. Seine Kommunikation ist begrenzt. Sein Verhalten ist ungewöhnlich. Er scheint nicht an den psychologischen und intellektuellen Auseinandersetzungen teilzunehmen wie die anderen.Aber gerade er hat eine besondere Beziehung zur mathematischen Struktur des Würfels.Während die anderen Figuren an ihren Persönlichkeiten, Ängsten, Vorurteilen und Ambitionen festhängen, scheint Kazan auf andere Weise mit der Realität zu interagieren.Das erzeugt eine interessante Umkehrung.Diejenigen, die als intelligenter gelten, schaffen es nicht unbedingt zu entkommen.Diejenigen, die als am besten für die rationale Welt…</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Das Gefängnis, das der Geist selbst baut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Im Laufe des Films wird deutlich, dass die Figuren nicht nur in einer physischen Struktur gefangen sind.Sie sind auch in sich selbst gefangen.Der Polizist trägt das Bedürfnis zu kontrollieren mit sich.Der Arzt trägt das Bedürfnis zu erklären mit sich.Der Architekt trägt die Schuld mit sich, am Bau von Strukturen beteiligt gewesen zu sein, die er nicht vollständig verstand.Jede Figur betritt den Würfel mit ihrem eigenen Gefängnis.Und wenn der Druck steigt, werden diese inneren Gefängnisse genauso gefährlich wie die physischen Fallen.Das ist vielleicht eine der tiefsten Botschaften von Cube.Wir mögen glauben, dass unsere größten Hindernisse außerhalb von uns liegen:in der Gesellschaft,in der Regierung,im Unternehmen,in der Wirtschaft,in den Umständen.Aber oft tragen wir unsichtbare Strukture…</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wenn es keine Antwort gibt?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Das Kino konditioniert uns oft darauf, Erklärungen zu erwarten.Wir wollen wissen, wer den Würfel gebaut hat.Wir wollen wissen, warum die Figuren ausgewählt wurden.Wir wollen herausfinden, wer beobachtet.Wir wollen den Verantwortlichen finden.Aber Cube weigert sich, den Trost einer endgültigen Erklärung zu bieten.Und vielleicht ist das seine größte Qualität.Denn das Leben liefert auch keine endgültigen Antworten.Vielleicht werden wir nie herausfinden, warum wir hier sind.Vielleicht wird es nie eine vollständige Erklärung für das Leiden geben.Vielleicht gibt es keinen Kontrollraum, in dem jemand alles erklären kann, was passiert ist.Die Suche nach einer Antwort mag Teil der menschlichen Verfassung sein.Aber Reife beginnt vielleicht, wenn wir erkennen, dass keine Antwort zu haben nicht bedeut…</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Der wahre Horror von Cube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Der beängstigendste Aspekt von Cube ist nicht die Vorstellung, dass wir eines Tages in einer gigantischen Maschine voller Fallen aufwachen könnten.Der wahre Horror ist die Erkenntnis, dass wir vielleicht bereits in Systemen leben, die wir nicht vollständig verstehen.Komplexe Wirtschaftssysteme.Gigantische Institutionen.Soziale Netzwerke.Algorithmen.Unternehmen.Regierungen.Bürokratische Strukturen.Wir alle nehmen an Mechanismen teil, die größer sind als unsere individuelle Fähigkeit zu verstehen.Wir führen Funktionen aus.Wir befolgen Regeln.Wir treffen Entscheidungen.Und oft glauben wir, dass jemand, irgendwo, ein vollständiges Bild hat.Aber vielleicht hat niemand eines.Vielleicht funktioniert das System weiter, weil jede Person ein kleines Zahnrad bewegt.Und vielleicht ist das Beunruhigend…</a:t>
            </a:r>
          </a:p>
        </p:txBody>
      </p:sp>
    </p:spTree>
  </p:cSld>
  <p:clrMapOvr>
    <a:masterClrMapping xmlns:a="http://schemas.openxmlformats.org/drawingml/2006/main"/>
  </p:clrMapOvr>
</p:sld>
</file>