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3dd82bf64a634d57"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cc61e8f1f2b74679"/>
    <p:sldId xmlns:r="http://schemas.openxmlformats.org/officeDocument/2006/relationships" id="257" r:id="Re242d2b1547f40cb"/>
    <p:sldId xmlns:r="http://schemas.openxmlformats.org/officeDocument/2006/relationships" id="258" r:id="R59831eb9172e4d40"/>
    <p:sldId xmlns:r="http://schemas.openxmlformats.org/officeDocument/2006/relationships" id="259" r:id="Rc607aee4c14644df"/>
    <p:sldId xmlns:r="http://schemas.openxmlformats.org/officeDocument/2006/relationships" id="260" r:id="R77245c53440445ef"/>
    <p:sldId xmlns:r="http://schemas.openxmlformats.org/officeDocument/2006/relationships" id="261" r:id="R0c3868bb910a47a9"/>
    <p:sldId xmlns:r="http://schemas.openxmlformats.org/officeDocument/2006/relationships" id="262" r:id="R9920d5fc91ca4c47"/>
    <p:sldId xmlns:r="http://schemas.openxmlformats.org/officeDocument/2006/relationships" id="263" r:id="Ra19cdca3cef34ae5"/>
    <p:sldId xmlns:r="http://schemas.openxmlformats.org/officeDocument/2006/relationships" id="264" r:id="Rd196ff6b3e454ffa"/>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cc61e8f1f2b74679" /><Relationship Type="http://schemas.openxmlformats.org/officeDocument/2006/relationships/slide" Target="/ppt/slides/slide2.xml" Id="Re242d2b1547f40cb" /><Relationship Type="http://schemas.openxmlformats.org/officeDocument/2006/relationships/slide" Target="/ppt/slides/slide3.xml" Id="R59831eb9172e4d40" /><Relationship Type="http://schemas.openxmlformats.org/officeDocument/2006/relationships/slide" Target="/ppt/slides/slide4.xml" Id="Rc607aee4c14644df" /><Relationship Type="http://schemas.openxmlformats.org/officeDocument/2006/relationships/slide" Target="/ppt/slides/slide5.xml" Id="R77245c53440445ef" /><Relationship Type="http://schemas.openxmlformats.org/officeDocument/2006/relationships/slide" Target="/ppt/slides/slide6.xml" Id="R0c3868bb910a47a9" /><Relationship Type="http://schemas.openxmlformats.org/officeDocument/2006/relationships/slide" Target="/ppt/slides/slide7.xml" Id="R9920d5fc91ca4c47" /><Relationship Type="http://schemas.openxmlformats.org/officeDocument/2006/relationships/slide" Target="/ppt/slides/slide8.xml" Id="Ra19cdca3cef34ae5" /><Relationship Type="http://schemas.openxmlformats.org/officeDocument/2006/relationships/slide" Target="/ppt/slides/slide9.xml" Id="Rd196ff6b3e454ffa"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Cube (1997): O Labirinto Sem Sentido e a Busca Humana por uma Saída</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Em Cube (1997), dirigido por Vincenzo Natali, um grupo de pessoas acorda dentro de uma estrutura aparentemente infinita formada por salas cúbicas. Algumas oferecem segurança temporária. Outras escondem mecanismos capazes de matar instantaneamente quem entra nelas.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sistema: uma máquina grande demais para ser compreendida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Uma das interpretações mais interessantes apresentadas sobre Cube compara sua estrutura às grandes organizações humanas.Empresas.Governos.Instituições.Sistemas burocráticos.Estruturas sociais.Dentro delas, cada indivíduo possui uma função limitada. Cada pessoa entende apenas uma pequena parte do mecanismo. Alguém constrói uma peça sem conhecer o objetivo final. Outro administra uma seção sem compreender o funcionamento do conjunto. Outro apenas segue procedimentos estabelecidos por pessoas que talvez nunca tenham visto.O resultado é um sistema gigantesco que parece possuir inteligência.Mas será que possui?Essa é uma das grandes perguntas de Cube.Estamos acostumados a acreditar que, por trás de sistemas complexos, existe alguém que sabe o que está acontecendo.Um líder.Um governo.Uma elite.U…</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necessidade humana de acreditar que existe um plano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personagem Worth expressa uma das ideias mais filosoficamente importantes do filme.Quando os outros procuram desesperadamente descobrir quem construiu o cubo e por quê, ele apresenta uma possibilidade diferente.Talvez não exista uma conspiração.Talvez não exista um objetivo.Talvez não exista um grande responsável.Talvez o sistema simplesmente exista.Essa ideia pode parecer profundamente niilista.Mas existe algo paradoxalmente libertador nela.Se existe um grande plano, então somos peças dentro dele.Se existe um arquiteto perfeito, então talvez nossas escolhas já estejam previstas.Mas, se não existe um plano, surge uma possibilidade diferente:a responsabilidade pelo significado retorna para nós.O universo não precisa ter sido construído para uma finalidade.A vida não precisa possuir um rot…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cubo como metáfora da existência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Os personagens de Cube não sabem por que estão ali.Não sabem quem os colocou naquele lugar.Não sabem quais salas são seguras.Não sabem quantas salas existem.Não sabem sequer se existe uma saída.Ainda assim, precisam tomar decisões.Precisam avançar.Precisam confiar em alguém.Precisam escolher.Essa talvez seja a metáfora mais direta para a experiência humana.Ninguém nasce recebendo um mapa completo da realidade.Não sabemos exatamente por que existimos.Não sabemos se existe um propósito universal.Não conhecemos todas as consequências de nossas decisões.Não sabemos quantas "salas" ainda existem à nossa frente.Mesmo assim, precisamos escolher uma porta.Todos os dias.A vida pode ser entendida como uma sequência de decisões tomadas com informações incompletas.E talvez seja isso que torna Cube tão…</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obsessão por compreender tudo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Dentro do cubo, os personagens tentam transformar o caos em algo compreensível.Eles observam.Calculam.Medem.Criam teorias.Procuram padrões.Tentam aplicar lógica a uma realidade aparentemente absurda.Essa é também uma das características fundamentais da mente humana.Quando encontramos algo desconhecido, queremos classificá-lo.Quando enfrentamos o caos, procuramos padrões.Quando algo não faz sentido, inventamos explicações.A ciência nasceu dessa necessidade extraordinária de compreender o mundo.Mas Cube apresenta um problema filosófico importante:e se a realidade for maior do que os modelos que utilizamos para compreendê-la?Os personagens acreditam que, se descobrirem a lógica do sistema, poderão dominá-lo.Mas talvez o problema seja justamente esse.Talvez estejam tentando compreender uma rea…</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Kazan e a transcendência através daquilo que chamamos de limitação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Entre todos os personagens, Kazan talvez seja o mais intrigante.Ele é visto pelos outros como alguém incapaz de funcionar plenamente dentro dos padrões sociais convencionais. Sua comunicação é limitada. Seu comportamento é incomum. Ele parece não participar das disputas psicológicas e intelectuais da mesma maneira que os demais.Mas é justamente ele quem possui uma relação especial com a estrutura matemática do cubo.Enquanto os outros personagens estão presos às suas personalidades, medos, preconceitos e ambições, Kazan parece interagir com a realidade de outra forma.Isso cria uma inversão interessante.Aqueles considerados mais inteligentes não necessariamente conseguem escapar.Aqueles considerados mais preparados para o mundo racional não necessariamente compreendem o sistema.E aquele cons…</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prisão construída pela própria mente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Ao longo do filme, fica evidente que os personagens não estão presos apenas dentro de uma estrutura física.Eles também estão presos dentro de si mesmos.O policial leva consigo a necessidade de controlar.O médico leva consigo a necessidade de explicar.O arquiteto leva consigo a culpa por ter participado da construção de estruturas que não compreendia completamente.Cada personagem entra no cubo carregando sua própria prisão.E, quando a pressão aumenta, essas prisões internas se tornam tão perigosas quanto as armadilhas físicas.Isso talvez seja uma das mensagens mais profundas de Cube.Podemos acreditar que nossos maiores obstáculos estão fora de nós:na sociedade,no governo,na empresa,na economia,nas circunstâncias.Mas frequentemente carregamos estruturas invisíveis dentro da própria mente.Med…</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 se não existir uma resposta?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cinema frequentemente nos condiciona a esperar explicações.Queremos saber quem construiu o cubo.Queremos saber por que os personagens foram escolhidos.Queremos descobrir quem está observando.Queremos encontrar o responsável.Mas Cube se recusa a oferecer o conforto de uma explicação definitiva.E talvez essa seja sua maior qualidade.Porque a vida também não entrega respostas finais.Talvez jamais descubramos por que estamos aqui.Talvez nunca exista uma explicação completa para o sofrimento.Talvez não exista uma sala de controle onde alguém possa explicar tudo o que aconteceu.A busca por uma resposta pode ser parte da condição humana.Mas a maturidade talvez comece quando percebemos que não ter uma resposta não significa que não podemos continuar caminhando.No fim, Cube não é apenas sobre enc…</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verdadeiro horror de Cube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aspecto mais assustador de Cube não é imaginar que um dia poderíamos acordar presos dentro de uma gigantesca máquina cheia de armadilhas.O verdadeiro horror é perceber que talvez já vivamos dentro de sistemas que não compreendemos completamente.Sistemas econômicos complexos.Instituições gigantescas.Redes sociais.Algoritmos.Empresas.Governos.Estruturas burocráticas.Todos nós participamos de mecanismos maiores do que nossa capacidade individual de compreender.Executamos funções.Seguimos regras.Tomamos decisões.E frequentemente acreditamos que alguém, em algum lugar, possui uma visão completa.Mas talvez ninguém possua.Talvez o sistema continue funcionando porque cada pessoa movimenta uma pequena engrenagem.E talvez o mais inquietante de tudo seja perceber que procuramos desesperadamente alg…</a:t>
            </a:r>
          </a:p>
        </p:txBody>
      </p:sp>
    </p:spTree>
  </p:cSld>
  <p:clrMapOvr>
    <a:masterClrMapping xmlns:a="http://schemas.openxmlformats.org/drawingml/2006/main"/>
  </p:clrMapOvr>
</p:sld>
</file>