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e26063d1a70b4ef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186588f218da4fc8"/>
    <p:sldId xmlns:r="http://schemas.openxmlformats.org/officeDocument/2006/relationships" id="257" r:id="Rd01caa67d6b84802"/>
    <p:sldId xmlns:r="http://schemas.openxmlformats.org/officeDocument/2006/relationships" id="258" r:id="R39abc9a3ec554079"/>
    <p:sldId xmlns:r="http://schemas.openxmlformats.org/officeDocument/2006/relationships" id="259" r:id="R1241504d02cb426b"/>
    <p:sldId xmlns:r="http://schemas.openxmlformats.org/officeDocument/2006/relationships" id="260" r:id="R496e2b22ca0443a5"/>
    <p:sldId xmlns:r="http://schemas.openxmlformats.org/officeDocument/2006/relationships" id="261" r:id="R9e37b4d20d344c45"/>
    <p:sldId xmlns:r="http://schemas.openxmlformats.org/officeDocument/2006/relationships" id="262" r:id="R3818bc94e9bf4ad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186588f218da4fc8" /><Relationship Type="http://schemas.openxmlformats.org/officeDocument/2006/relationships/slide" Target="/ppt/slides/slide2.xml" Id="Rd01caa67d6b84802" /><Relationship Type="http://schemas.openxmlformats.org/officeDocument/2006/relationships/slide" Target="/ppt/slides/slide3.xml" Id="R39abc9a3ec554079" /><Relationship Type="http://schemas.openxmlformats.org/officeDocument/2006/relationships/slide" Target="/ppt/slides/slide4.xml" Id="R1241504d02cb426b" /><Relationship Type="http://schemas.openxmlformats.org/officeDocument/2006/relationships/slide" Target="/ppt/slides/slide5.xml" Id="R496e2b22ca0443a5" /><Relationship Type="http://schemas.openxmlformats.org/officeDocument/2006/relationships/slide" Target="/ppt/slides/slide6.xml" Id="R9e37b4d20d344c45" /><Relationship Type="http://schemas.openxmlformats.org/officeDocument/2006/relationships/slide" Target="/ppt/slides/slide7.xml" Id="R3818bc94e9bf4ad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Curcumin and Piperine: A Closer Look at Reducing Inflammation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review of 13 human trials suggests curcumin plus piperine may lower inflammation and oxidative stress.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Curcumin, a compound in turmeric, may help with chronic diseases, but the body absorbs it poorly. Piperine, found in black pepper, may improve absorption. This review examined whether taking curcumin with piperine reduces inflammation and oxidative stress, which are linked to many health problems.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Researchers searched medical databases for randomized controlled trials (RCTs) that tested curcumin plus piperine in humans. They combined results from 13 trials. The trials measured markers of inflammation and oxidative stress in participants.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Curcumin plus piperine increased SOD activity, an antioxidant enzyme.It increased GSH levels, another antioxidant.It decreased MDA, a marker of oxidative damage.It lowered TNF-α, an inflammatory protein.It lowered IL-6, another inflammatory protein.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a meta-analysis, which pools results from many studies, making it a strong type of evidence. The main limitation is that the review included only 13 trials, and the number of participants in each trial was not reported.</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Consider adding turmeric and black pepper to your meals, as the study suggests this combination may help reduce inflammation.Eat a diet rich in fruits and vegetables, which naturally contain antioxidants.Maintain a healthy weight through diet and exercise, as obesity can increase inflammation.If you are thinking about taking supplements, discuss this with a professional.This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Effects of Curcumin Plus Piperine Co-administration on Inflammation and Oxidative Stress: A Systematic Review and Meta-analysis of Randomized Controlled Trials.. Current medicinal chemistry. 2025 PubMed</a:t>
            </a:r>
          </a:p>
        </p:txBody>
      </p:sp>
    </p:spTree>
  </p:cSld>
  <p:clrMapOvr>
    <a:masterClrMapping xmlns:a="http://schemas.openxmlformats.org/drawingml/2006/main"/>
  </p:clrMapOvr>
</p:sld>
</file>