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56876bd31e0a4d50"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64e728360c6546f6"/>
    <p:sldId xmlns:r="http://schemas.openxmlformats.org/officeDocument/2006/relationships" id="257" r:id="Rb136e94695214f5e"/>
    <p:sldId xmlns:r="http://schemas.openxmlformats.org/officeDocument/2006/relationships" id="258" r:id="R5931ecc22b0248ba"/>
    <p:sldId xmlns:r="http://schemas.openxmlformats.org/officeDocument/2006/relationships" id="259" r:id="R0ba3b2ee0a544539"/>
    <p:sldId xmlns:r="http://schemas.openxmlformats.org/officeDocument/2006/relationships" id="260" r:id="R49e181a3b8de47bb"/>
    <p:sldId xmlns:r="http://schemas.openxmlformats.org/officeDocument/2006/relationships" id="261" r:id="Reafa1fc4f3d24362"/>
    <p:sldId xmlns:r="http://schemas.openxmlformats.org/officeDocument/2006/relationships" id="262" r:id="Rbd0ed402cc1c457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64e728360c6546f6" /><Relationship Type="http://schemas.openxmlformats.org/officeDocument/2006/relationships/slide" Target="/ppt/slides/slide2.xml" Id="Rb136e94695214f5e" /><Relationship Type="http://schemas.openxmlformats.org/officeDocument/2006/relationships/slide" Target="/ppt/slides/slide3.xml" Id="R5931ecc22b0248ba" /><Relationship Type="http://schemas.openxmlformats.org/officeDocument/2006/relationships/slide" Target="/ppt/slides/slide4.xml" Id="R0ba3b2ee0a544539" /><Relationship Type="http://schemas.openxmlformats.org/officeDocument/2006/relationships/slide" Target="/ppt/slides/slide5.xml" Id="R49e181a3b8de47bb" /><Relationship Type="http://schemas.openxmlformats.org/officeDocument/2006/relationships/slide" Target="/ppt/slides/slide6.xml" Id="Reafa1fc4f3d24362" /><Relationship Type="http://schemas.openxmlformats.org/officeDocument/2006/relationships/slide" Target="/ppt/slides/slide7.xml" Id="Rbd0ed402cc1c457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Curcumin und Piperin: Ein genauerer Blick auf die Reduzierung von Entzündungen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Überblick über 13 Humanstudien deutet darauf hin, dass Curcumin plus Piperin Entzündungen und oxidativen Stress senken können.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Einführung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Curcumin, eine Verbindung in Kurkuma, kann bei chronischen Krankheiten helfen, aber der Körper nimmt es schlecht auf. Piperin, das in schwarzem Pfeffer vorkommt, kann die Aufnahme verbessern. Diese Übersichtsarbeit untersuchte, ob die Einnahme von Curcumin mit Piperin Entzündungen und oxidativen Stress reduziert, die mit vielen Gesundheitsproblemen verbunden sind.</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die Studie tat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Forscher durchsuchten medizinische Datenbanken nach randomisierten kontrollierten Studien (RCTs), die Curcumin plus Piperin beim Menschen testeten. Sie kombinierten Ergebnisse aus 13 Studien. Die Studien maßen Marker für Entzündungen und oxidativen Stress bei den Teilnehmern.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sie fand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Curcumin plus Piperin erhöhte die SOD-Aktivität, ein antioxidatives Enzym.Es erhöhte die GSH-Werte, ein weiteres Antioxidans.Es verringerte MDA, einen Marker für oxidative Schäden.Es senkte TNF-α, ein entzündliches Protein.Es senkte IL-6, ein weiteres entzündliches Protein.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Wie viel man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eine Meta-Analyse, die Ergebnisse aus vielen Studien zusammenfasst, was sie zu einer starken Art von Evidenz macht. Die Hauptbeschränkung ist, dass die Übersichtsarbeit nur 13 Studien umfasste und die Anzahl der Teilnehmer in jeder Studie nicht berichtet wurde.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Ihr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Erwägen Sie, Kurkuma und schwarzen Pfeffer zu Ihren Mahlzeiten hinzuzufügen, da die Studie nahelegt, dass diese Kombination helfen kann, Entzündungen zu reduzieren.Essen Sie eine Ernährung, die reich an Obst und Gemüse ist, die natürlicherweise Antioxidantien enthalten.Halten Sie ein gesundes Gewicht durch Ernährung und Bewegung, da Fettleibigkeit Entzündungen erhöhen kann.Wenn Sie über die Einnahme von Nahrungsergänzungsmitteln nachdenken, besprechen Sie dies mit einem Fachmann.Diese Zusammenfassung dient nur der allgemeinen Information und ist keine medizinische Beratung. Sprechen Sie mit einem qualifizierten Fachmann, bevor Sie etwas an Ihrer Gesundheit ändern.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Wirkungen der Co-Verabreichung von Curcumin plus Piperin auf Entzündungen und oxidativen Stress: Eine systematische Übersichtsarbeit und Meta-Analyse randomisierter kontrollierter Studien.. Current medicinal chemistry. 2025 PubMed</a:t>
            </a:r>
          </a:p>
        </p:txBody>
      </p:sp>
    </p:spTree>
  </p:cSld>
  <p:clrMapOvr>
    <a:masterClrMapping xmlns:a="http://schemas.openxmlformats.org/drawingml/2006/main"/>
  </p:clrMapOvr>
</p:sld>
</file>