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92c7ec608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6732f561dbd74979"/>
    <p:sldId xmlns:r="http://schemas.openxmlformats.org/officeDocument/2006/relationships" id="257" r:id="Rca9ac97bd0bd469b"/>
    <p:sldId xmlns:r="http://schemas.openxmlformats.org/officeDocument/2006/relationships" id="258" r:id="Ra96d6e20d0884cc6"/>
    <p:sldId xmlns:r="http://schemas.openxmlformats.org/officeDocument/2006/relationships" id="259" r:id="R821c305595a14dcb"/>
    <p:sldId xmlns:r="http://schemas.openxmlformats.org/officeDocument/2006/relationships" id="260" r:id="R0ab7e877c4f24456"/>
    <p:sldId xmlns:r="http://schemas.openxmlformats.org/officeDocument/2006/relationships" id="261" r:id="R4dca28d1fcdf4566"/>
    <p:sldId xmlns:r="http://schemas.openxmlformats.org/officeDocument/2006/relationships" id="262" r:id="R2ac13b5164494929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6732f561dbd74979" /><Relationship Type="http://schemas.openxmlformats.org/officeDocument/2006/relationships/slide" Target="/ppt/slides/slide2.xml" Id="Rca9ac97bd0bd469b" /><Relationship Type="http://schemas.openxmlformats.org/officeDocument/2006/relationships/slide" Target="/ppt/slides/slide3.xml" Id="Ra96d6e20d0884cc6" /><Relationship Type="http://schemas.openxmlformats.org/officeDocument/2006/relationships/slide" Target="/ppt/slides/slide4.xml" Id="R821c305595a14dcb" /><Relationship Type="http://schemas.openxmlformats.org/officeDocument/2006/relationships/slide" Target="/ppt/slides/slide5.xml" Id="R0ab7e877c4f24456" /><Relationship Type="http://schemas.openxmlformats.org/officeDocument/2006/relationships/slide" Target="/ppt/slides/slide6.xml" Id="R4dca28d1fcdf4566" /><Relationship Type="http://schemas.openxmlformats.org/officeDocument/2006/relationships/slide" Target="/ppt/slides/slide7.xml" Id="R2ac13b516449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Curcumina e Piperina: Uma Análise Mais Aprofundada sobre a Redução da Inflamação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Uma revisão de 13 ensaios clínicos em humanos sugere que a curcumina com piperina pode reduzir a inflamação e o estresse oxidativo.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Introdução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curcumina, um composto da cúrcuma, pode ajudar em doenças crônicas, mas o corpo a absorve mal. A piperina, encontrada na pimenta-do-reino, pode melhorar a absorção. Esta revisão examinou se tomar curcumina com piperina reduz a inflamação e o estresse oxidativo, que estão ligados a muitos problemas de saúde.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o estudo fez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pesquisadores pesquisaram bases de dados médicas para ensaios clínicos randomizados (ECRs) que testaram curcumina com piperina em humanos. Eles combinaram resultados de 13 ensaios. Os ensaios mediram marcadores de inflamação e estresse oxidativo nos participantes.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encontrou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curcumina com piperina aumentou a atividade da SOD, uma enzima antioxidante.Aumentou os níveis de GSH, outro antioxidante.Diminuuiu o MDA, um marcador de dano oxidativo.Reduziu o TNF-α, uma proteína inflamatória.Reduziu a IL-6, outra proteína inflamatória.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Quanto confiar nele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Esta é uma meta-análise, que combina resultados de muitos estudos, tornando-se um tipo forte de evidência. A principal limitação é que a revisão incluiu apenas 13 ensaios, e o número de participantes em cada ensaio não foi relatado.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Seu plano de ação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Considere adicionar cúrcuma e pimenta-do-reino às suas refeições, pois o estudo sugere que essa combinação pode ajudar a reduzir a inflamação.Tenha uma dieta rica em frutas e vegetais, que naturalmente contêm antioxidantes.Mantenha um peso saudável por meio de dieta e exercícios, pois a obesidade pode aumentar a inflamação.Se você está pensando em tomar suplementos, discuta isso com um profissional.Este resumo é apenas para informação geral e não é aconselhamento médico. Converse com um profissional qualificado antes de mudar qualquer coisa sobre sua saúde.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Effects of Curcumin Plus Piperine Co-administration on Inflammation and Oxidative Stress: A Systematic Review and Meta-analysis of Randomized Controlled Trials.. Current medicinal chemistry. 2025 PubMed</a:t>
            </a:r>
          </a:p>
        </p:txBody>
      </p:sp>
    </p:spTree>
  </p:cSld>
  <p:clrMapOvr>
    <a:masterClrMapping xmlns:a="http://schemas.openxmlformats.org/drawingml/2006/main"/>
  </p:clrMapOvr>
</p:sld>
</file>