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425f7f0c4774b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33bca05f1183450f"/>
    <p:sldId xmlns:r="http://schemas.openxmlformats.org/officeDocument/2006/relationships" id="257" r:id="R8452631b11504845"/>
    <p:sldId xmlns:r="http://schemas.openxmlformats.org/officeDocument/2006/relationships" id="258" r:id="R40ac9dfb7ab24288"/>
    <p:sldId xmlns:r="http://schemas.openxmlformats.org/officeDocument/2006/relationships" id="259" r:id="R781a54a01edc49f2"/>
    <p:sldId xmlns:r="http://schemas.openxmlformats.org/officeDocument/2006/relationships" id="260" r:id="R899bc28bbcc94055"/>
    <p:sldId xmlns:r="http://schemas.openxmlformats.org/officeDocument/2006/relationships" id="261" r:id="R4b9b53e3ad684ff0"/>
    <p:sldId xmlns:r="http://schemas.openxmlformats.org/officeDocument/2006/relationships" id="262" r:id="R8942aab1bcb14c51"/>
    <p:sldId xmlns:r="http://schemas.openxmlformats.org/officeDocument/2006/relationships" id="263" r:id="Ra74a6342a6b64568"/>
    <p:sldId xmlns:r="http://schemas.openxmlformats.org/officeDocument/2006/relationships" id="264" r:id="R4a49ec111d394f52"/>
    <p:sldId xmlns:r="http://schemas.openxmlformats.org/officeDocument/2006/relationships" id="265" r:id="Rdc3b4984b20b4346"/>
    <p:sldId xmlns:r="http://schemas.openxmlformats.org/officeDocument/2006/relationships" id="266" r:id="R2af96be7bfde4a4d"/>
    <p:sldId xmlns:r="http://schemas.openxmlformats.org/officeDocument/2006/relationships" id="267" r:id="R0b4f46018d554a9c"/>
    <p:sldId xmlns:r="http://schemas.openxmlformats.org/officeDocument/2006/relationships" id="268" r:id="Rd28864d57e6a446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33bca05f1183450f" /><Relationship Type="http://schemas.openxmlformats.org/officeDocument/2006/relationships/slide" Target="/ppt/slides/slide2.xml" Id="R8452631b11504845" /><Relationship Type="http://schemas.openxmlformats.org/officeDocument/2006/relationships/slide" Target="/ppt/slides/slide3.xml" Id="R40ac9dfb7ab24288" /><Relationship Type="http://schemas.openxmlformats.org/officeDocument/2006/relationships/slide" Target="/ppt/slides/slide4.xml" Id="R781a54a01edc49f2" /><Relationship Type="http://schemas.openxmlformats.org/officeDocument/2006/relationships/slide" Target="/ppt/slides/slide5.xml" Id="R899bc28bbcc94055" /><Relationship Type="http://schemas.openxmlformats.org/officeDocument/2006/relationships/slide" Target="/ppt/slides/slide6.xml" Id="R4b9b53e3ad684ff0" /><Relationship Type="http://schemas.openxmlformats.org/officeDocument/2006/relationships/slide" Target="/ppt/slides/slide7.xml" Id="R8942aab1bcb14c51" /><Relationship Type="http://schemas.openxmlformats.org/officeDocument/2006/relationships/slide" Target="/ppt/slides/slide8.xml" Id="Ra74a6342a6b64568" /><Relationship Type="http://schemas.openxmlformats.org/officeDocument/2006/relationships/slide" Target="/ppt/slides/slide9.xml" Id="R4a49ec111d394f52" /><Relationship Type="http://schemas.openxmlformats.org/officeDocument/2006/relationships/slide" Target="/ppt/slides/slide10.xml" Id="Rdc3b4984b20b4346" /><Relationship Type="http://schemas.openxmlformats.org/officeDocument/2006/relationships/slide" Target="/ppt/slides/slide11.xml" Id="R2af96be7bfde4a4d" /><Relationship Type="http://schemas.openxmlformats.org/officeDocument/2006/relationships/slide" Target="/ppt/slides/slide12.xml" Id="R0b4f46018d554a9c" /><Relationship Type="http://schemas.openxmlformats.org/officeDocument/2006/relationships/slide" Target="/ppt/slides/slide13.xml" Id="Rd28864d57e6a446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Cypher: Quando Sua Memória é a Inimiga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thriller de espionagem corporativa onde identidade e memória se tornam armas em um enigma frio e elegante.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2002
Diretor: Vincenzo Natali
País: Estados Unidos, Canadá
Idioma: Inglês
Gênero: Thriller, Ficção Científica
Elenco principal: Jeremy Northam, Kristina Nicoll, Nigel Bennett, Kari Matchett
Duração: 95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A Premissa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Morgan Sullivan (Jeremy Northam) é um contador entediado que aceita um emprego como espião corporativo. Seu novo empregador o envia para convenções onde ele rouba segredos de empresas concorrentes. O trabalho é simples: participar de uma reunião, gravar uma conversa, relatar.
Mas depois que ele conhece uma misteriosa mulher chamada Rita (Kristina Nicoll), Sullivan começa a suspeitar que suas próprias memórias podem não ser confiáveis. Quanto mais fundo ele vai, menos confia no que sabe.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🏢 Um Mundo de Geometria Fria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diretor Vincenzo Natali dá a Cypher uma aparência que parece ao mesmo tempo futurista e vazia. Os cenários são todos linhas limpas, paredes de vidro e corredores cinzas. Não há bagunça. Nenhum objeto pessoal. Cada sala poderia estar em qualquer lugar. Essa escolha visual cria um mundo onde a identidade é tão intercambiável quanto os móveis.
A câmera permanece estável, frequentemente enquadrando os personagens em planos abertos que os fazem parecer pequenos contra os espaços vazios ao redor. O efeito é uma inquietação quieta e crescente.
ℹ️A geometria fria do filme reflete o tema de apagamento de identidade: em um mundo onde tudo parece igual, ninguém pode ter certeza de quem é.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O Desmoronamento Controlado de Jeremy Northam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Northam interpreta Sullivan como um homem que parece comum na superfície. Sua postura é rígida. Sua voz permanece calma. Mas pequenas rachaduras aparecem. Uma hesitação antes de responder a uma pergunta. Um olhar que demora demais.
Northam ganhou o prêmio de Melhor Ator no Festival de Cinema de Sitges por esta atuação, e o prêmio faz sentido. Ele não interpreta confusão como pânico. Ele a interpreta como um colapso interno lento. O público o vê perder o controle da realidade sem nunca levantar a voz.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A Memória como Ferramenta Corporativa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trata a memória não como algo pessoal, mas como algo que pode ser fabricado e destruído. Os personagens falam sobre apagamento de memória e informações implantadas como se estivessem discutindo gerenciamento de estoque. Essa ideia dá ao thriller sua tensão central: se suas memórias podem ser reescritas, que parte de você é realmente você?
O filme não responde à pergunta. Ele apenas continua apertando os parafusos.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Onde Ele Tropeça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seção do meio de Cypher perde um pouco de ritmo. A trama se torna densa com traições e explicações que parecem repetitivas. O mistério é convincente, mas o filme às vezes explica demais, tirando a ambiguidade que tornou as primeiras cenas tão eficazes. Algumas cenas parecem estar apenas marcando passo antes da próxima revelação.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design de produção frio e minimalista que nunca deixa o espectador se sentir confortável.
✅ A atuação contida de Northam, que faz o desmoronamento parecer merecido.
✅ O design de som, que usa silêncios e zumbidos baixos para criar tensão.
✅ A ideia central de que a identidade pode ser um produto.
💡Dica: Assista Cypher com bons fones de ouvido — o design de som sutil é essencial para sua atmosfera perturbadora.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O Que Envelheceu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tecnologia em Cypher é firmemente do início dos anos 2000. Celulares quadrados, fones de ouvido volumosos e monitores CRT datam o filme. Mas o estilo visual é tão deliberadamente estéril que a tecnologia datada quase se encaixa. Parece um mundo que já era intencionalmente ultrapassado.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Cypher faz uma pergunta silenciosa e desconfortável: se tudo que você lembra pode ser uma mentira, no que resta confiar? O filme não dá uma resposta reconfortante. Ele apenas mostra como é fácil uma pessoa ser reescrita.
A pergunta persiste após os créditos, não porque o filme seja profundo, mas porque torna a ideia assustadoramente prática.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Um Quebra-Cabeça Que Vale a Pena Entrar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Cypher não é um filme perfeito. Seu meio arrasta, e suas explicações às vezes atrapalham. Mas seu estilo visual frio, sua atuação central e sua pergunta perturbadora sobre a memória fazem dele um suspense que recompensa a paciência. É um quebra-cabeça que pede para você duvidar de tudo que vê, inclusive da pessoa que o está resolvendo.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📑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Cypher (filme)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Forgotten: When Memory Becomes a Battlefield - Outro filme onde a memória é usada como arma, mas aqui uma mãe luta contra uma conspiração que apaga seu filho.
Strange Days: When Memories Become a Drug - Explora a memória como mercadoria em um cenário sci-fi sombrio, uma abordagem diferente sobre identidade e experiência.
Dark City: A City That Rewrites Itself - Um homem sem memórias caça sua identidade em uma cidade que muda a cada noite, compartilhando o tema central de Cypher.</a:t>
            </a:r>
          </a:p>
        </p:txBody>
      </p:sp>
    </p:spTree>
  </p:cSld>
  <p:clrMapOvr>
    <a:masterClrMapping xmlns:a="http://schemas.openxmlformats.org/drawingml/2006/main"/>
  </p:clrMapOvr>
</p:sld>
</file>