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4d6ee731a48c49b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0f53ebd30ee42dd"/>
    <p:sldId xmlns:r="http://schemas.openxmlformats.org/officeDocument/2006/relationships" id="257" r:id="R88b0e2c5ec8040f1"/>
    <p:sldId xmlns:r="http://schemas.openxmlformats.org/officeDocument/2006/relationships" id="258" r:id="R7915a83667284702"/>
    <p:sldId xmlns:r="http://schemas.openxmlformats.org/officeDocument/2006/relationships" id="259" r:id="Rd07882885dda4f64"/>
    <p:sldId xmlns:r="http://schemas.openxmlformats.org/officeDocument/2006/relationships" id="260" r:id="Rc49e4f97021e4699"/>
    <p:sldId xmlns:r="http://schemas.openxmlformats.org/officeDocument/2006/relationships" id="261" r:id="R152d6472e8ea401d"/>
    <p:sldId xmlns:r="http://schemas.openxmlformats.org/officeDocument/2006/relationships" id="262" r:id="R3c9a7bf56a8942f6"/>
    <p:sldId xmlns:r="http://schemas.openxmlformats.org/officeDocument/2006/relationships" id="263" r:id="R70a37cdf7a7e4118"/>
    <p:sldId xmlns:r="http://schemas.openxmlformats.org/officeDocument/2006/relationships" id="264" r:id="R114ea6cd05d34149"/>
    <p:sldId xmlns:r="http://schemas.openxmlformats.org/officeDocument/2006/relationships" id="265" r:id="R8038f22f30094055"/>
    <p:sldId xmlns:r="http://schemas.openxmlformats.org/officeDocument/2006/relationships" id="266" r:id="R7eca6ceb72e04886"/>
    <p:sldId xmlns:r="http://schemas.openxmlformats.org/officeDocument/2006/relationships" id="267" r:id="Rc350aca4c751432a"/>
    <p:sldId xmlns:r="http://schemas.openxmlformats.org/officeDocument/2006/relationships" id="268" r:id="R40839096ba804b5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0f53ebd30ee42dd" /><Relationship Type="http://schemas.openxmlformats.org/officeDocument/2006/relationships/slide" Target="/ppt/slides/slide2.xml" Id="R88b0e2c5ec8040f1" /><Relationship Type="http://schemas.openxmlformats.org/officeDocument/2006/relationships/slide" Target="/ppt/slides/slide3.xml" Id="R7915a83667284702" /><Relationship Type="http://schemas.openxmlformats.org/officeDocument/2006/relationships/slide" Target="/ppt/slides/slide4.xml" Id="Rd07882885dda4f64" /><Relationship Type="http://schemas.openxmlformats.org/officeDocument/2006/relationships/slide" Target="/ppt/slides/slide5.xml" Id="Rc49e4f97021e4699" /><Relationship Type="http://schemas.openxmlformats.org/officeDocument/2006/relationships/slide" Target="/ppt/slides/slide6.xml" Id="R152d6472e8ea401d" /><Relationship Type="http://schemas.openxmlformats.org/officeDocument/2006/relationships/slide" Target="/ppt/slides/slide7.xml" Id="R3c9a7bf56a8942f6" /><Relationship Type="http://schemas.openxmlformats.org/officeDocument/2006/relationships/slide" Target="/ppt/slides/slide8.xml" Id="R70a37cdf7a7e4118" /><Relationship Type="http://schemas.openxmlformats.org/officeDocument/2006/relationships/slide" Target="/ppt/slides/slide9.xml" Id="R114ea6cd05d34149" /><Relationship Type="http://schemas.openxmlformats.org/officeDocument/2006/relationships/slide" Target="/ppt/slides/slide10.xml" Id="R8038f22f30094055" /><Relationship Type="http://schemas.openxmlformats.org/officeDocument/2006/relationships/slide" Target="/ppt/slides/slide11.xml" Id="R7eca6ceb72e04886" /><Relationship Type="http://schemas.openxmlformats.org/officeDocument/2006/relationships/slide" Target="/ppt/slides/slide12.xml" Id="Rc350aca4c751432a" /><Relationship Type="http://schemas.openxmlformats.org/officeDocument/2006/relationships/slide" Target="/ppt/slides/slide13.xml" Id="R40839096ba804b5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Cypher: Wenn Ihr Gedächtnis zum Feind wird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Corporate-Spionage-Thriller, in dem Identität und Erinnerung zu Waffen in einem kalten, stilvollen Rätsel werden.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2002
Regisseur: Vincenzo Natali
Land: Vereinigte Staaten, Kanada
Sprache: Englisch
Genre: Thriller, Science-Fiction
Hauptbesetzung: Jeremy Northam, Kristina Nicoll, Nigel Bennett, Kari Matchett
Laufzeit: 95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Aufbau</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Morgan Sullivan (Jeremy Northam) ist ein gelangweilter Buchhalter, der einen Job als Betriebsspion annimmt. Sein neuer Arbeitgeber schickt ihn zu Messen, wo er Geheimnisse von Konkurrenzfirmen stiehlt. Die Arbeit ist einfach: an einem Treffen teilnehmen, ein Gespräch aufzeichnen, Bericht erstatten.
Doch nachdem er eine mysteriöse Frau namens Rita (Kristina Nicoll) trifft, beginnt Sullivan zu vermuten, dass seine eigenen Erinnerungen unzuverlässig sein könnten. Je tiefer er geht, desto weniger vertraut er dem, was er weiß.</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Welt kalter Geometrie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Regisseur Vincenzo Natali verleiht Cypher ein Aussehen, das sich sowohl futuristisch als auch leer anfühlt. Die Sets bestehen aus klaren Linien, Glaswänden und grauen Korridoren. Es gibt kein Durcheinander. Keine persönlichen Gegenstände. Jeder Raum könnte überall sein. Diese visuelle Entscheidung erschafft eine Welt, in der Identität so austauschbar ist wie die Möbel.
Die Kamera bleibt ruhig und zeigt die Figuren oft in Totalen, die sie klein gegen die leeren Räume um sie herum erscheinen lassen. Der Effekt ist eine leise, schleichende Unruhe.
ℹ️Die kalte Geometrie des Films spiegelt das Thema der Identitätsauslöschung wider: In einer Welt, in der alles gleich aussieht, kann niemand sicher sein, wer er ist.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Jeremy Northams kontrollierte Auflösung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Northam spielt Sullivan als einen Mann, der an der Oberfläche gewöhnlich wirkt. Seine Haltung ist steif. Seine Stimme bleibt ruhig. Aber es zeigen sich kleine Risse. Ein Zögern, bevor er eine Frage beantwortet. Ein Blick, der zu lange verweilt.
Northam gewann für diese Leistung den Preis als bester Schauspieler beim Sitges Film Festival, und die Auszeichnung ist nachvollziehbar. Er spielt Verwirrung nicht als Panik. Er spielt sie als einen langsamen, inneren Zusammenbruch. Das Publikum sieht ihn die Realität aus den Augen verlieren, ohne dass er je die Stimme hebt.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Erinnerung als Unternehmenswerkzeug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behandelt Erinnerungen nicht als etwas Persönliches, sondern als etwas, das hergestellt und zerstört werden kann. Die Figuren sprechen über Gedächtnislöschung und implantierte Informationen, als ob sie über Bestandsverwaltung diskutierten. Diese Idee verleiht dem Thriller seine zentrale Spannung: Wenn deine Erinnerungen neu geschrieben werden können, welcher Teil von dir bist dann eigentlich du?
Der Film beantwortet die Frage nicht. Er zieht die Schrauben nur immer weiter an.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Wo er schwächelt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Mittelteil von Cypher verliert etwas an Schwung. Die Handlung wird dicht mit doppelten Kreuzen und Erklärungen, die sich wiederholen anfühlen. Das Mysterium ist fesselnd, aber der Film erklärt manchmal zu viel und nimmt damit die Mehrdeutigkeit, die die frühen Szenen so effektiv gemacht hat. Einige Szenen wirken, als würden sie auf der Stelle treten, bevor die nächste Enthüllung kommt.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Das kalte, minimalistische Produktionsdesign, das den Zuschauer nie zur Ruhe kommen lässt.
✅ Northams zurückhaltende Darstellung, die den Zerfall verdient erscheinen lässt.
✅ Das Sounddesign, das Stille und tiefe Töne nutzt, um Spannung aufzubauen.
✅ Die zentrale Idee, dass Identität ein Produkt sein kann.
💡Tipp: Sieh dir Cypher mit guten Kopfhörern an – das subtile Sounddesign ist entscheidend für die beunruhigende Atmosphäre.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ist gealtert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Technik in Cypher ist eindeutig aus den frühen 2000ern. Klobige Handys, sperrige Kopfhörer und CRT-Monitore datieren den Film. Aber der visuelle Stil ist so bewusst steril, dass die veraltete Technik fast passend wirkt. Es sieht aus wie eine Welt, die absichtlich bereits veraltet war.</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Cypher stellt eine leise, unbequeme Frage: Wenn alles, woran du dich erinnern kannst, eine Lüge sein könnte, was bleibt dann noch zu glauben? Der Film gibt keine beruhigende Antwort. Er zeigt nur immer wieder, wie leicht ein Mensch umgeschrieben werden kann.
Die Frage bleibt nach dem Abspann hängen, nicht weil der Film tiefgründig ist, sondern weil er die Idee verstörend praktisch wirken lässt.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Puzzle, das sich lohnt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Cypher ist kein perfekter Film. Seine Mitte zieht sich, und seine Erklärungen stören manchmal. Aber sein kalter visueller Stil, die zentrale Darstellung und die beunruhigende Frage zur Erinnerung machen ihn zu einem Thriller, der Geduld belohnt. Es ist ein Puzzle, das dich auffordert, alles in Frage zu stellen, was du siehst – einschließlich der Person, die es löst.</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Cypher (Film) Wikipedia
Fakten TMDB</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Forgotten: When Memory Becomes a Battlefield – Ein weiterer Film, in dem Erinnerung als Waffe eingesetzt wird, aber hier kämpft eine Mutter gegen eine Verschwörung, die ihren Sohn auslöscht.
Strange Days: When Memories Become a Drug – Erkundet Erinnerung als Ware in einem düsteren Sci-Fi-Setting, eine andere Perspektive auf Identität und Erfahrung.
Dark City: A City That Rewrites Itself – Ein Mann ohne Erinnerungen jagt seine Identität in einer Stadt, die sich jede Nacht verändert, und teilt das Kernthema von Cypher.</a:t>
            </a:r>
          </a:p>
        </p:txBody>
      </p:sp>
    </p:spTree>
  </p:cSld>
  <p:clrMapOvr>
    <a:masterClrMapping xmlns:a="http://schemas.openxmlformats.org/drawingml/2006/main"/>
  </p:clrMapOvr>
</p:sld>
</file>