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8483aa3fdd7418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2988e6d44bd4e5a"/>
    <p:sldId xmlns:r="http://schemas.openxmlformats.org/officeDocument/2006/relationships" id="257" r:id="Rb5f8222591394d05"/>
    <p:sldId xmlns:r="http://schemas.openxmlformats.org/officeDocument/2006/relationships" id="258" r:id="Re817ebb3cd1d49a6"/>
    <p:sldId xmlns:r="http://schemas.openxmlformats.org/officeDocument/2006/relationships" id="259" r:id="Ra741391336924159"/>
    <p:sldId xmlns:r="http://schemas.openxmlformats.org/officeDocument/2006/relationships" id="260" r:id="Rcfc0b1b6a904462b"/>
    <p:sldId xmlns:r="http://schemas.openxmlformats.org/officeDocument/2006/relationships" id="261" r:id="R23757681171d4f63"/>
    <p:sldId xmlns:r="http://schemas.openxmlformats.org/officeDocument/2006/relationships" id="262" r:id="Rc527757de6a74fec"/>
    <p:sldId xmlns:r="http://schemas.openxmlformats.org/officeDocument/2006/relationships" id="263" r:id="R4a7bf676f0dc453e"/>
    <p:sldId xmlns:r="http://schemas.openxmlformats.org/officeDocument/2006/relationships" id="264" r:id="Rbc34b50d254740c1"/>
    <p:sldId xmlns:r="http://schemas.openxmlformats.org/officeDocument/2006/relationships" id="265" r:id="Rab65b8213f754b7e"/>
    <p:sldId xmlns:r="http://schemas.openxmlformats.org/officeDocument/2006/relationships" id="266" r:id="R88daefc399e64e7b"/>
    <p:sldId xmlns:r="http://schemas.openxmlformats.org/officeDocument/2006/relationships" id="267" r:id="R32bcb189cf2e474e"/>
    <p:sldId xmlns:r="http://schemas.openxmlformats.org/officeDocument/2006/relationships" id="268" r:id="Rea62002b630640f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2988e6d44bd4e5a" /><Relationship Type="http://schemas.openxmlformats.org/officeDocument/2006/relationships/slide" Target="/ppt/slides/slide2.xml" Id="Rb5f8222591394d05" /><Relationship Type="http://schemas.openxmlformats.org/officeDocument/2006/relationships/slide" Target="/ppt/slides/slide3.xml" Id="Re817ebb3cd1d49a6" /><Relationship Type="http://schemas.openxmlformats.org/officeDocument/2006/relationships/slide" Target="/ppt/slides/slide4.xml" Id="Ra741391336924159" /><Relationship Type="http://schemas.openxmlformats.org/officeDocument/2006/relationships/slide" Target="/ppt/slides/slide5.xml" Id="Rcfc0b1b6a904462b" /><Relationship Type="http://schemas.openxmlformats.org/officeDocument/2006/relationships/slide" Target="/ppt/slides/slide6.xml" Id="R23757681171d4f63" /><Relationship Type="http://schemas.openxmlformats.org/officeDocument/2006/relationships/slide" Target="/ppt/slides/slide7.xml" Id="Rc527757de6a74fec" /><Relationship Type="http://schemas.openxmlformats.org/officeDocument/2006/relationships/slide" Target="/ppt/slides/slide8.xml" Id="R4a7bf676f0dc453e" /><Relationship Type="http://schemas.openxmlformats.org/officeDocument/2006/relationships/slide" Target="/ppt/slides/slide9.xml" Id="Rbc34b50d254740c1" /><Relationship Type="http://schemas.openxmlformats.org/officeDocument/2006/relationships/slide" Target="/ppt/slides/slide10.xml" Id="Rab65b8213f754b7e" /><Relationship Type="http://schemas.openxmlformats.org/officeDocument/2006/relationships/slide" Target="/ppt/slides/slide11.xml" Id="R88daefc399e64e7b" /><Relationship Type="http://schemas.openxmlformats.org/officeDocument/2006/relationships/slide" Target="/ppt/slides/slide12.xml" Id="R32bcb189cf2e474e" /><Relationship Type="http://schemas.openxmlformats.org/officeDocument/2006/relationships/slide" Target="/ppt/slides/slide13.xml" Id="Rea62002b630640f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Cypher: When Your Memory Is the Enemy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corporate spy thriller where identity and memory become weapons in a cold, stylish puzzle.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2002
Director: Vincenzo Natali
Country: United States, Canada
Language: English
Genre: Thriller, Science Fiction
Main cast: Jeremy Northam, Kristina Nicoll, Nigel Bennett, Kari Matchett
Runtime: 95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Morgan Sullivan (Jeremy Northam) is a bored accountant who accepts a job as a corporate spy. His new employer sends him to conventions where he steals secrets from rival companies. The work is simple: attend a meeting, record a conversation, report back.
But after he meets a mysterious woman named Rita (Kristina Nicoll), Sullivan begins to suspect that his own memories may not be reliable. The deeper he goes, the less he trusts what he knows.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World of Cold Geometry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Director Vincenzo Natali gives Cypher a look that feels both futuristic and empty. The sets are all clean lines, glass walls, and gray corridors. There is no clutter. No personal objects. Every room could be anywhere. This visual choice creates a world where identity is as interchangeable as the furniture.
The camera stays steady, often framing characters in wide shots that make them look small against the blank spaces around them. The effect is a quiet, creeping unease.
ℹ️The film's cold geometry mirrors the theme of identity erasure: in a world where everything looks the same, no one can be sure who they are.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Jeremy Northam's Controlled Unraveling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Northam plays Sullivan as a man who seems ordinary on the surface. His posture is stiff. His voice stays calm. But small cracks appear. A hesitation before answering a question. A glance that lingers too long.
Northam won Best Actor at the Sitges Film Festival for this performance, and the award makes sense. He does not play confusion as panic. He plays it as a slow, internal collapse. The audience watches him lose grip on reality without ever raising his voice.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Memory as a Corporate Tool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treats memory not as something personal, but as something that can be manufactured and destroyed. Characters talk about memory erasure and implanted information as though discussing inventory management. This idea gives the thriller its central tension: if your memories can be rewritten, what part of you is actually you?
The film does not answer the question. It just keeps tightening the screws.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middle section of Cypher loses some momentum. The plot becomes dense with double-crosses and explanations that feel repetitive. The mystery is compelling, but the film sometimes explains too much, taking away the ambiguity that made the early scenes so effective. A few scenes feel like they are treading water before the next revelation.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cold, minimalist production design that never lets the viewer feel comfortable.
✅ Northam's restrained performance, which makes the unraveling feel earned.
✅ The sound design, which uses silence and low hums to create tension.
✅ The central idea that identity can be a product.
💡Tip: Watch Cypher with good headphones — the subtle sound design is key to its unsettling atmosphere.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technology in Cypher is firmly early 2000s. Blocky cell phones, bulky headphones, and CRT monitors date the film. But the visual style is so deliberately sterile that the dated tech almost fits. It looks like a world that was already outdated on purpose.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Cypher asks a quiet, uncomfortable question: if everything you remember could be a lie, what is left to trust? The film does not give a comforting answer. It just keeps showing how easily a person can be rewritten.
The question lingers after the credits roll, not because the film is profound, but because it makes the idea feel disturbingly practical.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Puzzle Worth Entering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Cypher is not a perfect film. Its middle drags, and its explanations sometimes get in the way. But its cold visual style, its central performance, and its unsettling question about memory make it a thriller that rewards patience. It is a puzzle that asks you to doubt everything you see, including the person solving it.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Cypher (film)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When Memory Becomes a Battlefield - Another film where memory is weaponized, but here a mother fights a conspiracy that erases her son.
Strange Days: When Memories Become a Drug - Explores memory as a commodity in a gritty sci-fi setting, a different take on identity and experience.
Dark City: A City That Rewrites Itself - A man without memories hunts his identity in a city that changes nightly, sharing Cypher's core theme.</a:t>
            </a:r>
          </a:p>
        </p:txBody>
      </p:sp>
    </p:spTree>
  </p:cSld>
  <p:clrMapOvr>
    <a:masterClrMapping xmlns:a="http://schemas.openxmlformats.org/drawingml/2006/main"/>
  </p:clrMapOvr>
</p:sld>
</file>