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cef6ca4aea44b1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cb7bb7cf3a04518"/>
    <p:sldId xmlns:r="http://schemas.openxmlformats.org/officeDocument/2006/relationships" id="257" r:id="R037da3f009ee446c"/>
    <p:sldId xmlns:r="http://schemas.openxmlformats.org/officeDocument/2006/relationships" id="258" r:id="R7db1244610184dff"/>
    <p:sldId xmlns:r="http://schemas.openxmlformats.org/officeDocument/2006/relationships" id="259" r:id="Rc44b550a8de34df6"/>
    <p:sldId xmlns:r="http://schemas.openxmlformats.org/officeDocument/2006/relationships" id="260" r:id="R6d216a20ae344ead"/>
    <p:sldId xmlns:r="http://schemas.openxmlformats.org/officeDocument/2006/relationships" id="261" r:id="R24b86b8258df494c"/>
    <p:sldId xmlns:r="http://schemas.openxmlformats.org/officeDocument/2006/relationships" id="262" r:id="Rab8c9f4001054154"/>
    <p:sldId xmlns:r="http://schemas.openxmlformats.org/officeDocument/2006/relationships" id="263" r:id="R9c57c67af60c459e"/>
    <p:sldId xmlns:r="http://schemas.openxmlformats.org/officeDocument/2006/relationships" id="264" r:id="Rd4123c298e7f47cc"/>
    <p:sldId xmlns:r="http://schemas.openxmlformats.org/officeDocument/2006/relationships" id="265" r:id="R1b538dcdbcf24f2c"/>
    <p:sldId xmlns:r="http://schemas.openxmlformats.org/officeDocument/2006/relationships" id="266" r:id="Rf26450e62a814b3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cb7bb7cf3a04518" /><Relationship Type="http://schemas.openxmlformats.org/officeDocument/2006/relationships/slide" Target="/ppt/slides/slide2.xml" Id="R037da3f009ee446c" /><Relationship Type="http://schemas.openxmlformats.org/officeDocument/2006/relationships/slide" Target="/ppt/slides/slide3.xml" Id="R7db1244610184dff" /><Relationship Type="http://schemas.openxmlformats.org/officeDocument/2006/relationships/slide" Target="/ppt/slides/slide4.xml" Id="Rc44b550a8de34df6" /><Relationship Type="http://schemas.openxmlformats.org/officeDocument/2006/relationships/slide" Target="/ppt/slides/slide5.xml" Id="R6d216a20ae344ead" /><Relationship Type="http://schemas.openxmlformats.org/officeDocument/2006/relationships/slide" Target="/ppt/slides/slide6.xml" Id="R24b86b8258df494c" /><Relationship Type="http://schemas.openxmlformats.org/officeDocument/2006/relationships/slide" Target="/ppt/slides/slide7.xml" Id="Rab8c9f4001054154" /><Relationship Type="http://schemas.openxmlformats.org/officeDocument/2006/relationships/slide" Target="/ppt/slides/slide8.xml" Id="R9c57c67af60c459e" /><Relationship Type="http://schemas.openxmlformats.org/officeDocument/2006/relationships/slide" Target="/ppt/slides/slide9.xml" Id="Rd4123c298e7f47cc" /><Relationship Type="http://schemas.openxmlformats.org/officeDocument/2006/relationships/slide" Target="/ppt/slides/slide10.xml" Id="R1b538dcdbcf24f2c" /><Relationship Type="http://schemas.openxmlformats.org/officeDocument/2006/relationships/slide" Target="/ppt/slides/slide11.xml" Id="Rf26450e62a814b3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Dark Earth: A Post-Apocalyptic Adventure Worth Digging Up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1997 PC adventure that blends a rich, decaying world with action, praised for its story and visuals.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1997
Developer: Kalisto Entertainment
Publisher: MicroProse
Platform: Windows
Genre: Adventure with action elements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feels like stepping into a dusty, forgotten world. The atmosphere is thick with despair and quiet mystery. You explore ruined cities and barren wastelands, meeting scattered survivors who hint at what happened. The mood is lonely and contemplative, with a sense of decay that sticks with you.</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move through pre-rendered backgrounds and 3D character models, solving puzzles and talking to NPCs. Combat is real-time but clunky—more about survival than finesse. The core loop is exploration, conversation, and occasional fights, with a focus on uncovering the story through environmental clues and dialogue.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Rich, hand-crafted world with a detailed backstory that rewards patient exploration.
✅ Pre-rendered backgrounds give a painterly, cinematic look that still impresses.
✅ Blends adventure game logic with action, an unusual hybrid for its time.
✅ Strong narrative focus with multiple characters and a sense of genuine mystery.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is unmistakably late-90s: pre-rendered 2D backgrounds, blocky 3D characters, and a fixed camera. The low-resolution textures and stiff animations scream the era. Yet that technical limit gives it a unique, almost theatrical feel—like a diorama come to life.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sparse and moody, using ambient drones and minor-key melodies to reinforce the desolation. Sound effects—distant wind, creaking metal, footsteps on rubble—are simple but effective. The audio never overpowers; it just deepens the quiet dread.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atmospheric world and story hold up, drawing you into its mystery.
Feels dated: Clunky combat and tank-like controls test your patience.
Still works: The pre-rendered backgrounds have a timeless, artistic quality.
Feels dated: Fixed camera angles can obscure important objects or paths.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is worth remembering for its ambitious blend of adventure and action, and for crafting a world that feels genuinely lived-in and lost. Anyone who loves a good, gloomy story should give it a look. It’s a quiet gem from a time when PC games dared to be strange.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Echo Night: FromSoftware's Quiet Ghost Story on the PlayStation - Another atmospheric, story-driven adventure from the same era, with a lonely ghost story and slow exploration.
Mizzurna Falls: A Snowbound Mystery on the Original PlayStation - A snowbound mystery that shares Dark Earth's contemplative mood and focus on uncovering a hidden story.</a:t>
            </a:r>
          </a:p>
        </p:txBody>
      </p:sp>
    </p:spTree>
  </p:cSld>
  <p:clrMapOvr>
    <a:masterClrMapping xmlns:a="http://schemas.openxmlformats.org/drawingml/2006/main"/>
  </p:clrMapOvr>
</p:sld>
</file>