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d1f48ab4da1460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4231a3d7ead4530"/>
    <p:sldId xmlns:r="http://schemas.openxmlformats.org/officeDocument/2006/relationships" id="257" r:id="Rfdc3a65c14ab4556"/>
    <p:sldId xmlns:r="http://schemas.openxmlformats.org/officeDocument/2006/relationships" id="258" r:id="R39990ec15b0f46ec"/>
    <p:sldId xmlns:r="http://schemas.openxmlformats.org/officeDocument/2006/relationships" id="259" r:id="R3dccc037553b4437"/>
    <p:sldId xmlns:r="http://schemas.openxmlformats.org/officeDocument/2006/relationships" id="260" r:id="R13c49b2787544b93"/>
    <p:sldId xmlns:r="http://schemas.openxmlformats.org/officeDocument/2006/relationships" id="261" r:id="R8f23fbdd1547423a"/>
    <p:sldId xmlns:r="http://schemas.openxmlformats.org/officeDocument/2006/relationships" id="262" r:id="Rae2cf502258a48ee"/>
    <p:sldId xmlns:r="http://schemas.openxmlformats.org/officeDocument/2006/relationships" id="263" r:id="Rd402cc98578f437c"/>
    <p:sldId xmlns:r="http://schemas.openxmlformats.org/officeDocument/2006/relationships" id="264" r:id="Re1109148e0b8435d"/>
    <p:sldId xmlns:r="http://schemas.openxmlformats.org/officeDocument/2006/relationships" id="265" r:id="R5bbccff0a8cd48d6"/>
    <p:sldId xmlns:r="http://schemas.openxmlformats.org/officeDocument/2006/relationships" id="266" r:id="R3aa42c9c318b43e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4231a3d7ead4530" /><Relationship Type="http://schemas.openxmlformats.org/officeDocument/2006/relationships/slide" Target="/ppt/slides/slide2.xml" Id="Rfdc3a65c14ab4556" /><Relationship Type="http://schemas.openxmlformats.org/officeDocument/2006/relationships/slide" Target="/ppt/slides/slide3.xml" Id="R39990ec15b0f46ec" /><Relationship Type="http://schemas.openxmlformats.org/officeDocument/2006/relationships/slide" Target="/ppt/slides/slide4.xml" Id="R3dccc037553b4437" /><Relationship Type="http://schemas.openxmlformats.org/officeDocument/2006/relationships/slide" Target="/ppt/slides/slide5.xml" Id="R13c49b2787544b93" /><Relationship Type="http://schemas.openxmlformats.org/officeDocument/2006/relationships/slide" Target="/ppt/slides/slide6.xml" Id="R8f23fbdd1547423a" /><Relationship Type="http://schemas.openxmlformats.org/officeDocument/2006/relationships/slide" Target="/ppt/slides/slide7.xml" Id="Rae2cf502258a48ee" /><Relationship Type="http://schemas.openxmlformats.org/officeDocument/2006/relationships/slide" Target="/ppt/slides/slide8.xml" Id="Rd402cc98578f437c" /><Relationship Type="http://schemas.openxmlformats.org/officeDocument/2006/relationships/slide" Target="/ppt/slides/slide9.xml" Id="Re1109148e0b8435d" /><Relationship Type="http://schemas.openxmlformats.org/officeDocument/2006/relationships/slide" Target="/ppt/slides/slide10.xml" Id="R5bbccff0a8cd48d6" /><Relationship Type="http://schemas.openxmlformats.org/officeDocument/2006/relationships/slide" Target="/ppt/slides/slide11.xml" Id="R3aa42c9c318b43e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Dark Earth: Ein postapokalyptisches Abenteuer, das es auszugraben lohnt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PC-Abenteuer von 1997, das eine reiche, zerfallende Welt mit Action verbindet und für seine Geschichte und Grafik gelobt wird.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1997
Entwickler: Kalisto Entertainment
Publisher: MicroProse
Plattform: Windows
Genre: Abenteuer mit Action-Elementen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fühlt sich an, als würde man in eine staubige, vergessene Welt eintreten. Die Atmosphäre ist dick von Verzweiflung und stiller Rätselhaftigkeit. Du erkundest verfallene Städte und kahle Ödlande und triffst auf vereinzelte Überlebende, die andeuten, was passiert ist. Die Stimmung ist einsam und nachdenklich, mit einem Gefühl des Verfalls, das an dir haftet.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Spielweise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bewegst dich durch vorgerenderte Hintergründe und 3D-Charaktermodelle, löst Rätsel und sprichst mit NPCs. Die Kämpfe sind in Echtzeit, aber fummelig – eher Überleben als Geschick. Die Kernschleife besteht aus Erkundung, Gesprächen und gelegentlichen Kämpfen, mit Fokus darauf, die Geschichte durch Umgebungshinweise und Dialoge aufzudecken.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Eine reichhaltige, handgefertigte Welt mit detaillierter Hintergrundgeschichte, die geduldige Erkundung belohnt.
✅ Vorgerenderte Hintergründe verleihen einen malerischen, cineastischen Look, der immer noch beeindruckt.
✅ Verbindet Adventure-Spiel-Logik mit Action, eine ungewöhnliche Hybrid für seine Zeit.
✅ Starker narrativer Fokus mit mehreren Charakteren und einem Gefühl echter Rätselhaftigkeit.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ist unverkennbar späte 90er: vorgerenderte 2D-Hintergründe, klobige 3D-Charaktere und eine feste Kamera. Die niedrig aufgelösten Texturen und steifen Animationen schreien nach dieser Ära. Doch diese technische Grenze verleiht ihm ein einzigartiges, fast theatralisches Gefühl – wie ein zum Leben erwecktes Diorama.</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spärlich und stimmungsvoll, verwendet Klangflächen und Moll-Melodien, um die Trostlosigkeit zu verstärken. Soundeffekte – entfernter Wind, knarrendes Metall, Schritte auf Schutt – sind schlicht, aber effektiv. Der Klang überwältigt nie; er vertieft nur die stille Beklemmung.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Die atmosphärische Welt und Geschichte halten dich in ihrem Bann und ziehen dich in ihr Mysterium.
Fühlt sich veraltet an: Fummelige Kämpfe und panzerartige Steuerung fordern deine Geduld.
Funktioniert immer noch: Die vorgerenderten Hintergründe haben eine zeitlose, künstlerische Qualität.
Fühlt sich veraltet an: Feste Kamerawinkel können wichtige Objekte oder Wege verdecken.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sollte man sich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ist wegen seiner ambitionierten Mischung aus Abenteuer und Action sowie der Erschaffung einer Welt, die sich wirklich bewohnt und verloren anfühlt, eine Erinnerung wert. Jeder, der eine gute, düstere Geschichte mag, sollte einen Blick darauf werfen. Es ist ein stiller Schatz aus einer Zeit, in der PC-Spiele sich trauten, seltsam zu sein.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Echo Night: FromSoftware's Quiet Ghost Story on the PlayStation - Eine weitere atmosphärische, erzählerische Reise aus derselben Ära, mit einer einsamen Geistergeschichte und langsamer Erkundung.
Mizzurna Falls: A Snowbound Mystery on the Original PlayStation - Ein schneebedecktes Mysterium, das Dark Earths besinnliche Stimmung und den Fokus auf das Aufdecken einer verborgenen Geschichte teilt.</a:t>
            </a:r>
          </a:p>
        </p:txBody>
      </p:sp>
    </p:spTree>
  </p:cSld>
  <p:clrMapOvr>
    <a:masterClrMapping xmlns:a="http://schemas.openxmlformats.org/drawingml/2006/main"/>
  </p:clrMapOvr>
</p:sld>
</file>